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9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D67AFF-0AE5-4D8B-883A-95F7023E07EC}" type="datetime1">
              <a:rPr lang="es-ES" smtClean="0"/>
              <a:t>11/07/2018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D46D3C-0821-4916-87E8-732AE60A7DD6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82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1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855CB799-6499-4E1E-8257-C777037FBB0C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12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3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37F32E-9C31-4EBC-9CF6-7E0795975D22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0DE5E64D-8309-4EA3-9E01-E99A0B9E852A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7AF38-4C5D-4919-B713-BCE928D84993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F8A7DBF6-2AC7-4A48-B394-E7B6C748C10D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771C8-10A4-40A2-B087-7EAE1E72B338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3F35A-BE91-47D4-B680-814AAA83232F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4A5508-0173-4F7B-BA1F-6FDD23DC888F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3F45BD-EAC1-4ECC-91A9-2B1B76C5FA67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0B4E3-ACD8-472A-AF6F-98A76C82A9AD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36085-0EE4-4C8F-879E-58330D243B98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</a:t>
            </a:r>
          </a:p>
          <a:p>
            <a:pPr lvl="6" rtl="0"/>
            <a:r>
              <a:rPr lang="es-ES" noProof="0" dirty="0"/>
              <a:t>Séptimo</a:t>
            </a:r>
          </a:p>
          <a:p>
            <a:pPr lvl="7" rtl="0"/>
            <a:r>
              <a:rPr lang="es-ES" noProof="0" dirty="0"/>
              <a:t>Octavo</a:t>
            </a:r>
          </a:p>
          <a:p>
            <a:pPr lvl="8" rtl="0"/>
            <a:r>
              <a:rPr lang="es-ES" noProof="0" dirty="0"/>
              <a:t>Noveno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3630E4A0-57EE-4B46-A340-CC6C398489DE}" type="datetime1">
              <a:rPr lang="es-ES" noProof="0" smtClean="0"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75199" y="1664442"/>
            <a:ext cx="8500062" cy="2387600"/>
          </a:xfrm>
        </p:spPr>
        <p:txBody>
          <a:bodyPr rtlCol="0">
            <a:normAutofit fontScale="90000"/>
          </a:bodyPr>
          <a:lstStyle/>
          <a:p>
            <a:pPr algn="just" rtl="0"/>
            <a:r>
              <a:rPr lang="es-ES" dirty="0" smtClean="0"/>
              <a:t>Construcción de autómatas finitos a partir de expresiones regulares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445001"/>
            <a:ext cx="8500062" cy="10541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 smtClean="0"/>
              <a:t>Miguel Rojas </a:t>
            </a:r>
          </a:p>
          <a:p>
            <a:pPr rtl="0"/>
            <a:r>
              <a:rPr lang="es-ES" dirty="0" smtClean="0"/>
              <a:t>Christopher Rodríguez</a:t>
            </a:r>
          </a:p>
          <a:p>
            <a:pPr rtl="0"/>
            <a:r>
              <a:rPr lang="es-ES" dirty="0" smtClean="0"/>
              <a:t>Alberto </a:t>
            </a:r>
            <a:r>
              <a:rPr lang="es-ES" dirty="0" err="1" smtClean="0"/>
              <a:t>Wen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8160" y="1659797"/>
            <a:ext cx="3482340" cy="1362113"/>
          </a:xfrm>
        </p:spPr>
        <p:txBody>
          <a:bodyPr/>
          <a:lstStyle/>
          <a:p>
            <a:r>
              <a:rPr lang="es-PA" dirty="0" smtClean="0">
                <a:solidFill>
                  <a:schemeClr val="tx1"/>
                </a:solidFill>
              </a:rPr>
              <a:t>Disyunción</a:t>
            </a:r>
            <a:endParaRPr lang="es-PA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 descr="Finite Automata for RE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32956"/>
            <a:ext cx="5319712" cy="247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Finite Automata for RE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332956"/>
            <a:ext cx="5319712" cy="247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/>
          <p:cNvSpPr txBox="1">
            <a:spLocks/>
          </p:cNvSpPr>
          <p:nvPr/>
        </p:nvSpPr>
        <p:spPr bwMode="black">
          <a:xfrm>
            <a:off x="7973060" y="1672842"/>
            <a:ext cx="3482340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black">
          <a:xfrm>
            <a:off x="7757160" y="1545497"/>
            <a:ext cx="3482340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dirty="0">
                <a:solidFill>
                  <a:schemeClr val="tx1"/>
                </a:solidFill>
              </a:rPr>
              <a:t>Clausura</a:t>
            </a:r>
            <a:r>
              <a:rPr lang="es-PA" b="1" dirty="0"/>
              <a:t> </a:t>
            </a:r>
            <a:endParaRPr lang="es-P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sz="3200" dirty="0"/>
              <a:t>Ejemplo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0160" y="2165349"/>
            <a:ext cx="9628632" cy="3986213"/>
          </a:xfrm>
        </p:spPr>
        <p:txBody>
          <a:bodyPr/>
          <a:lstStyle/>
          <a:p>
            <a:r>
              <a:rPr lang="es-ES" sz="2400" dirty="0" smtClean="0"/>
              <a:t>Problema</a:t>
            </a:r>
            <a:endParaRPr lang="es-PA" sz="2400" dirty="0"/>
          </a:p>
          <a:p>
            <a:r>
              <a:rPr lang="es-ES" sz="2400" dirty="0"/>
              <a:t>Convierta la siguiente </a:t>
            </a:r>
            <a:r>
              <a:rPr lang="es-ES" sz="2400" dirty="0" smtClean="0"/>
              <a:t>R</a:t>
            </a:r>
            <a:r>
              <a:rPr lang="es-ES" sz="2400" dirty="0"/>
              <a:t>E</a:t>
            </a:r>
            <a:r>
              <a:rPr lang="es-ES" sz="2400" dirty="0" smtClean="0"/>
              <a:t> </a:t>
            </a:r>
            <a:r>
              <a:rPr lang="es-ES" sz="2400" dirty="0"/>
              <a:t>en su equivalente </a:t>
            </a:r>
            <a:r>
              <a:rPr lang="es-PA" sz="2400" dirty="0"/>
              <a:t>NDFA</a:t>
            </a:r>
            <a:r>
              <a:rPr lang="es-ES" sz="2400" dirty="0" smtClean="0"/>
              <a:t> </a:t>
            </a:r>
            <a:r>
              <a:rPr lang="es-ES" sz="2400" dirty="0"/>
              <a:t>-</a:t>
            </a:r>
            <a:r>
              <a:rPr lang="es-ES" sz="2400" dirty="0" smtClean="0"/>
              <a:t> </a:t>
            </a:r>
            <a:r>
              <a:rPr lang="es-ES" sz="2400" dirty="0"/>
              <a:t>1 (0 + 1) * 0</a:t>
            </a:r>
            <a:endParaRPr lang="es-PA" sz="2400" dirty="0"/>
          </a:p>
          <a:p>
            <a:r>
              <a:rPr lang="es-ES" sz="2400" dirty="0"/>
              <a:t>Solución</a:t>
            </a:r>
            <a:endParaRPr lang="es-PA" sz="2400" dirty="0"/>
          </a:p>
          <a:p>
            <a:r>
              <a:rPr lang="es-ES" sz="2400" dirty="0"/>
              <a:t>Concatenaremos tres expresiones "1", "(0 + 1) *" y "0"</a:t>
            </a:r>
            <a:endParaRPr lang="es-PA" sz="2400" dirty="0"/>
          </a:p>
          <a:p>
            <a:endParaRPr lang="es-PA" dirty="0"/>
          </a:p>
        </p:txBody>
      </p:sp>
      <p:pic>
        <p:nvPicPr>
          <p:cNvPr id="5" name="Imagen 4" descr="NDFA with Null Transition for R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4573587"/>
            <a:ext cx="7123176" cy="1914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A" sz="4400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0160" y="2527300"/>
            <a:ext cx="9628632" cy="362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A" sz="3200" dirty="0" smtClean="0"/>
              <a:t>Ahora removemos las transiciones </a:t>
            </a:r>
            <a:r>
              <a:rPr lang="el-GR" sz="2400" dirty="0" smtClean="0"/>
              <a:t>ε</a:t>
            </a:r>
            <a:r>
              <a:rPr lang="es-PA" sz="2400" dirty="0" smtClean="0"/>
              <a:t>. </a:t>
            </a:r>
            <a:r>
              <a:rPr lang="es-PA" sz="2800" dirty="0" smtClean="0"/>
              <a:t>Al final nos queda: </a:t>
            </a:r>
            <a:endParaRPr lang="es-PA" sz="3200" dirty="0"/>
          </a:p>
        </p:txBody>
      </p:sp>
      <p:pic>
        <p:nvPicPr>
          <p:cNvPr id="6" name="Imagen 5" descr="NDFA with Null Transition for RA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3260724"/>
            <a:ext cx="6927913" cy="306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Autómatas finitos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0160" y="2381249"/>
            <a:ext cx="9628632" cy="3986213"/>
          </a:xfrm>
        </p:spPr>
        <p:txBody>
          <a:bodyPr>
            <a:normAutofit/>
          </a:bodyPr>
          <a:lstStyle/>
          <a:p>
            <a:pPr algn="just"/>
            <a:r>
              <a:rPr lang="es-PA" sz="3600" dirty="0"/>
              <a:t>Un autómata finito o máquina de estado finito es un modelo matemático de un sistema que recibe una cadena constituida por símbolos de un alfabeto y determina si esa cadena pertenece al lenguaje que el autómata reconoce.</a:t>
            </a:r>
          </a:p>
        </p:txBody>
      </p:sp>
    </p:spTree>
    <p:extLst>
      <p:ext uri="{BB962C8B-B14F-4D97-AF65-F5344CB8AC3E}">
        <p14:creationId xmlns:p14="http://schemas.microsoft.com/office/powerpoint/2010/main" val="20948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Autómatas finitos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0160" y="2381249"/>
            <a:ext cx="9628632" cy="398621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PA" sz="3600" dirty="0"/>
              <a:t>Éstos se definen mediante una quíntupla (E, Q, f, q0, F ) donde</a:t>
            </a:r>
            <a:r>
              <a:rPr lang="es-PA" sz="3600" dirty="0" smtClean="0"/>
              <a:t>:</a:t>
            </a:r>
            <a:endParaRPr lang="es-PA" sz="3600" dirty="0"/>
          </a:p>
          <a:p>
            <a:pPr algn="just"/>
            <a:r>
              <a:rPr lang="es-PA" sz="3600" dirty="0"/>
              <a:t>E: alfabeto de entrada.</a:t>
            </a:r>
          </a:p>
          <a:p>
            <a:pPr algn="just"/>
            <a:r>
              <a:rPr lang="es-PA" sz="3600" dirty="0"/>
              <a:t>Q: conjunto de estados; es conjunto finito no vacío.</a:t>
            </a:r>
          </a:p>
          <a:p>
            <a:pPr algn="just"/>
            <a:r>
              <a:rPr lang="es-PA" sz="3600" dirty="0"/>
              <a:t>f: función de transición. f(</a:t>
            </a:r>
            <a:r>
              <a:rPr lang="es-PA" sz="3600" dirty="0" err="1"/>
              <a:t>p,a</a:t>
            </a:r>
            <a:r>
              <a:rPr lang="es-PA" sz="3600" dirty="0"/>
              <a:t>)=q</a:t>
            </a:r>
          </a:p>
          <a:p>
            <a:pPr algn="just"/>
            <a:r>
              <a:rPr lang="es-PA" sz="3600" dirty="0"/>
              <a:t>q0 : (perteneciente a Q) estado inicial.</a:t>
            </a:r>
          </a:p>
          <a:p>
            <a:pPr algn="just"/>
            <a:r>
              <a:rPr lang="es-PA" sz="3600" dirty="0"/>
              <a:t>F : (perteneciente a Q) conjunto de estados finales o de aceptación. </a:t>
            </a:r>
          </a:p>
        </p:txBody>
      </p:sp>
    </p:spTree>
    <p:extLst>
      <p:ext uri="{BB962C8B-B14F-4D97-AF65-F5344CB8AC3E}">
        <p14:creationId xmlns:p14="http://schemas.microsoft.com/office/powerpoint/2010/main" val="211718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Autómatas finitos -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0160" y="2381249"/>
            <a:ext cx="9628632" cy="3986213"/>
          </a:xfrm>
        </p:spPr>
        <p:txBody>
          <a:bodyPr>
            <a:normAutofit fontScale="92500" lnSpcReduction="10000"/>
          </a:bodyPr>
          <a:lstStyle/>
          <a:p>
            <a:r>
              <a:rPr lang="es-PA" sz="2800" dirty="0"/>
              <a:t>Los autómatas se pueden clasificar en</a:t>
            </a:r>
            <a:r>
              <a:rPr lang="es-PA" sz="2800" dirty="0" smtClean="0"/>
              <a:t>:</a:t>
            </a:r>
          </a:p>
          <a:p>
            <a:pPr marL="0" indent="0">
              <a:buNone/>
            </a:pPr>
            <a:endParaRPr lang="es-PA" sz="2800" dirty="0"/>
          </a:p>
          <a:p>
            <a:r>
              <a:rPr lang="es-PA" sz="2800" dirty="0" smtClean="0"/>
              <a:t>Deterministas</a:t>
            </a:r>
            <a:endParaRPr lang="es-PA" sz="2800" dirty="0"/>
          </a:p>
          <a:p>
            <a:pPr marL="0" indent="0">
              <a:buNone/>
            </a:pPr>
            <a:r>
              <a:rPr lang="es-PA" sz="2800" dirty="0"/>
              <a:t>Cada combinación (estado, símbolo de entrada) produce un solo estado</a:t>
            </a:r>
            <a:r>
              <a:rPr lang="es-PA" sz="2800" dirty="0" smtClean="0"/>
              <a:t>.</a:t>
            </a:r>
            <a:endParaRPr lang="es-PA" sz="2800" dirty="0"/>
          </a:p>
          <a:p>
            <a:r>
              <a:rPr lang="es-PA" sz="2800" dirty="0"/>
              <a:t>No Deterministas</a:t>
            </a:r>
          </a:p>
          <a:p>
            <a:pPr marL="0" indent="0">
              <a:buNone/>
            </a:pPr>
            <a:r>
              <a:rPr lang="es-PA" sz="2800" dirty="0"/>
              <a:t>Cada combinación (estado, símbolo de entrada) produce varios estados y además son posibles las transiciones con λ.</a:t>
            </a:r>
          </a:p>
        </p:txBody>
      </p:sp>
    </p:spTree>
    <p:extLst>
      <p:ext uri="{BB962C8B-B14F-4D97-AF65-F5344CB8AC3E}">
        <p14:creationId xmlns:p14="http://schemas.microsoft.com/office/powerpoint/2010/main" val="1437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Autómatas </a:t>
            </a:r>
            <a:r>
              <a:rPr lang="es-PA" dirty="0" smtClean="0"/>
              <a:t>finitos – representación 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292349"/>
            <a:ext cx="9628632" cy="3986213"/>
          </a:xfrm>
        </p:spPr>
        <p:txBody>
          <a:bodyPr/>
          <a:lstStyle/>
          <a:p>
            <a:r>
              <a:rPr lang="es-PA" sz="2800" dirty="0"/>
              <a:t>Los autómatas se pueden representar mediante tablas de transición o diagramas de transición.</a:t>
            </a:r>
            <a:br>
              <a:rPr lang="es-PA" sz="2800" dirty="0"/>
            </a:br>
            <a:r>
              <a:rPr lang="es-PA" sz="2800" dirty="0"/>
              <a:t/>
            </a:r>
            <a:br>
              <a:rPr lang="es-PA" sz="2800" dirty="0"/>
            </a:br>
            <a:r>
              <a:rPr lang="es-PA" sz="2800" dirty="0"/>
              <a:t>Tablas de transición</a:t>
            </a:r>
            <a:r>
              <a:rPr lang="es-PA" sz="2800" dirty="0" smtClean="0"/>
              <a:t>:</a:t>
            </a:r>
            <a:r>
              <a:rPr lang="es-PA" sz="2800" dirty="0"/>
              <a:t/>
            </a:r>
            <a:br>
              <a:rPr lang="es-PA" sz="2800" dirty="0"/>
            </a:br>
            <a:r>
              <a:rPr lang="es-PA" sz="2800" dirty="0"/>
              <a:t>• Filas encabezadas por los estados( Q </a:t>
            </a:r>
            <a:r>
              <a:rPr lang="es-PA" sz="2800" dirty="0" smtClean="0"/>
              <a:t>)</a:t>
            </a:r>
            <a:r>
              <a:rPr lang="es-PA" sz="2800" dirty="0"/>
              <a:t/>
            </a:r>
            <a:br>
              <a:rPr lang="es-PA" sz="2800" dirty="0"/>
            </a:br>
            <a:r>
              <a:rPr lang="es-PA" sz="2800" dirty="0"/>
              <a:t>• Columnas encabezadas por los símbolos de entrada ( E) </a:t>
            </a:r>
          </a:p>
          <a:p>
            <a:pPr marL="0" indent="0">
              <a:buNone/>
            </a:pPr>
            <a:endParaRPr lang="es-PA" dirty="0"/>
          </a:p>
          <a:p>
            <a:endParaRPr lang="es-PA" dirty="0"/>
          </a:p>
        </p:txBody>
      </p:sp>
      <p:pic>
        <p:nvPicPr>
          <p:cNvPr id="7" name="Imagen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00033" y="2444749"/>
            <a:ext cx="2096960" cy="31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Autómatas </a:t>
            </a:r>
            <a:r>
              <a:rPr lang="es-PA" dirty="0" smtClean="0"/>
              <a:t>finitos – </a:t>
            </a:r>
            <a:r>
              <a:rPr lang="es-PA" dirty="0"/>
              <a:t>Diagramas de transición</a:t>
            </a:r>
            <a:r>
              <a:rPr lang="es-PA" dirty="0" smtClean="0"/>
              <a:t> 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0160" y="2228849"/>
            <a:ext cx="9628632" cy="3986213"/>
          </a:xfrm>
        </p:spPr>
        <p:txBody>
          <a:bodyPr/>
          <a:lstStyle/>
          <a:p>
            <a:r>
              <a:rPr lang="es-PA" sz="2800" dirty="0"/>
              <a:t>• Nodos etiquetados por los estados(Q)</a:t>
            </a:r>
            <a:br>
              <a:rPr lang="es-PA" sz="2800" dirty="0"/>
            </a:br>
            <a:r>
              <a:rPr lang="es-PA" sz="2800" dirty="0"/>
              <a:t>• Arcos entre nodos etiquetados con ( E)</a:t>
            </a:r>
            <a:br>
              <a:rPr lang="es-PA" sz="2800" dirty="0"/>
            </a:br>
            <a:r>
              <a:rPr lang="es-PA" sz="2800" dirty="0"/>
              <a:t>• Q0 se señala con -&gt;</a:t>
            </a:r>
            <a:br>
              <a:rPr lang="es-PA" sz="2800" dirty="0"/>
            </a:br>
            <a:r>
              <a:rPr lang="es-PA" sz="2800" dirty="0"/>
              <a:t>• El estado final se señala con * o con doble circulo </a:t>
            </a:r>
          </a:p>
          <a:p>
            <a:endParaRPr lang="es-PA" dirty="0"/>
          </a:p>
        </p:txBody>
      </p:sp>
      <p:pic>
        <p:nvPicPr>
          <p:cNvPr id="4" name="Imagen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19400" y="4240211"/>
            <a:ext cx="5367337" cy="22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Expresiones regulares</a:t>
            </a:r>
            <a:br>
              <a:rPr lang="es-PA" dirty="0"/>
            </a:b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8230" y="2190749"/>
            <a:ext cx="10032492" cy="4438651"/>
          </a:xfrm>
        </p:spPr>
        <p:txBody>
          <a:bodyPr>
            <a:normAutofit lnSpcReduction="10000"/>
          </a:bodyPr>
          <a:lstStyle/>
          <a:p>
            <a:pPr algn="just"/>
            <a:r>
              <a:rPr lang="es-PA" sz="2400" dirty="0"/>
              <a:t>Es un equivalente algebraico para un </a:t>
            </a:r>
            <a:r>
              <a:rPr lang="es-PA" sz="2400" dirty="0" smtClean="0"/>
              <a:t>autómata.  </a:t>
            </a: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• Utilizado en muchos lugares como un lenguaje para describir patrones en texto que son sencillos pero muy </a:t>
            </a:r>
            <a:r>
              <a:rPr lang="es-PA" sz="2400" dirty="0" smtClean="0"/>
              <a:t>útiles. </a:t>
            </a: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• Pueden definir exactamente los mismos lenguajes que los </a:t>
            </a:r>
            <a:r>
              <a:rPr lang="es-PA" sz="2400" dirty="0" smtClean="0"/>
              <a:t>autómatas </a:t>
            </a:r>
            <a:r>
              <a:rPr lang="es-PA" sz="2400" dirty="0"/>
              <a:t>pueden describir: Lenguajes regulares </a:t>
            </a:r>
          </a:p>
          <a:p>
            <a:pPr marL="0" indent="0" algn="just">
              <a:buNone/>
            </a:pPr>
            <a:r>
              <a:rPr lang="es-PA" sz="2400" dirty="0"/>
              <a:t>• Ofrecen algo que los </a:t>
            </a:r>
            <a:r>
              <a:rPr lang="es-PA" sz="2400" dirty="0" smtClean="0"/>
              <a:t>autómatas </a:t>
            </a:r>
            <a:r>
              <a:rPr lang="es-PA" sz="2400" dirty="0"/>
              <a:t>no: Manera declarativa de expresar las cadenas que queremos aceptar </a:t>
            </a:r>
          </a:p>
          <a:p>
            <a:pPr algn="just"/>
            <a:r>
              <a:rPr lang="es-PA" sz="2400" dirty="0"/>
              <a:t>Las expresiones regulares denotan lenguajes. Por ejemplo, la </a:t>
            </a:r>
            <a:r>
              <a:rPr lang="es-PA" sz="2400" dirty="0" smtClean="0"/>
              <a:t>expresión </a:t>
            </a:r>
            <a:r>
              <a:rPr lang="es-PA" sz="2400" dirty="0"/>
              <a:t>regular: 01 ´ ∗ + 10∗ denota todas las cadenas que son o un 0 seguido de cualquier cantidad de 1’s o un 1 seguido de cualquier cantidad de 0’s. 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4145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8014" y="0"/>
            <a:ext cx="6597464" cy="3664417"/>
          </a:xfrm>
        </p:spPr>
        <p:txBody>
          <a:bodyPr/>
          <a:lstStyle/>
          <a:p>
            <a:pPr algn="just"/>
            <a:r>
              <a:rPr lang="es-ES" dirty="0"/>
              <a:t>Construcción de autómatas finitos a partir de expresiones regulares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91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0160" y="466343"/>
            <a:ext cx="9324340" cy="1362113"/>
          </a:xfrm>
        </p:spPr>
        <p:txBody>
          <a:bodyPr>
            <a:normAutofit/>
          </a:bodyPr>
          <a:lstStyle/>
          <a:p>
            <a:pPr algn="ctr"/>
            <a:r>
              <a:rPr lang="es-PA" sz="4400" b="1" dirty="0" smtClean="0"/>
              <a:t>Algoritmo de Thompson</a:t>
            </a:r>
            <a:r>
              <a:rPr lang="es-PA" sz="4400" dirty="0" smtClean="0"/>
              <a:t> </a:t>
            </a:r>
            <a:endParaRPr lang="es-PA" sz="4400" dirty="0"/>
          </a:p>
        </p:txBody>
      </p:sp>
      <p:pic>
        <p:nvPicPr>
          <p:cNvPr id="4" name="Imagen 3" descr="Finite Automata for 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89" y="2897186"/>
            <a:ext cx="5653087" cy="257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Finite Automata for RE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89" y="2897186"/>
            <a:ext cx="5653087" cy="2573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/>
          <p:cNvSpPr txBox="1">
            <a:spLocks/>
          </p:cNvSpPr>
          <p:nvPr/>
        </p:nvSpPr>
        <p:spPr bwMode="black">
          <a:xfrm>
            <a:off x="7844536" y="1535073"/>
            <a:ext cx="4231640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dirty="0" smtClean="0">
                <a:solidFill>
                  <a:schemeClr val="tx1"/>
                </a:solidFill>
              </a:rPr>
              <a:t>Concatenación</a:t>
            </a:r>
            <a:r>
              <a:rPr lang="es-PA" dirty="0" smtClean="0"/>
              <a:t>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25466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untos educativo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0_TF03462902_TF03462902.potx" id="{4CE945C6-95B6-4FA9-BB0F-C70DFDA6D9C8}" vid="{F60AB2A4-3AA5-45D0-B345-5DEC87621E67}"/>
    </a:ext>
  </a:extLst>
</a:theme>
</file>

<file path=ppt/theme/theme2.xml><?xml version="1.0" encoding="utf-8"?>
<a:theme xmlns:a="http://schemas.openxmlformats.org/drawingml/2006/main" name="Tema de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temas educativos, diseño con ilustraciones en una pizarra (pantalla panorámica)</Template>
  <TotalTime>83</TotalTime>
  <Words>378</Words>
  <Application>Microsoft Office PowerPoint</Application>
  <PresentationFormat>Panorámica</PresentationFormat>
  <Paragraphs>43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Asuntos educativos 16x9</vt:lpstr>
      <vt:lpstr>Construcción de autómatas finitos a partir de expresiones regulares</vt:lpstr>
      <vt:lpstr>Autómatas finitos</vt:lpstr>
      <vt:lpstr>Autómatas finitos</vt:lpstr>
      <vt:lpstr>Autómatas finitos - Clasificación</vt:lpstr>
      <vt:lpstr>Autómatas finitos – representación </vt:lpstr>
      <vt:lpstr>Autómatas finitos – Diagramas de transición </vt:lpstr>
      <vt:lpstr>Expresiones regulares </vt:lpstr>
      <vt:lpstr>Construcción de autómatas finitos a partir de expresiones regulares</vt:lpstr>
      <vt:lpstr>Algoritmo de Thompson </vt:lpstr>
      <vt:lpstr>Disyunción</vt:lpstr>
      <vt:lpstr>Ejemplo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autómatas finitos a partir de expresiones regulares</dc:title>
  <dc:creator>PC1</dc:creator>
  <cp:lastModifiedBy>PC1</cp:lastModifiedBy>
  <cp:revision>10</cp:revision>
  <dcterms:created xsi:type="dcterms:W3CDTF">2018-07-11T22:40:18Z</dcterms:created>
  <dcterms:modified xsi:type="dcterms:W3CDTF">2018-07-12T00:03:42Z</dcterms:modified>
</cp:coreProperties>
</file>