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88B-447E-4C6F-972A-8A9B58E1F969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D2D-6F70-4208-B1DD-AFC9CAB931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744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88B-447E-4C6F-972A-8A9B58E1F969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D2D-6F70-4208-B1DD-AFC9CAB931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283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88B-447E-4C6F-972A-8A9B58E1F969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D2D-6F70-4208-B1DD-AFC9CAB931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94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88B-447E-4C6F-972A-8A9B58E1F969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D2D-6F70-4208-B1DD-AFC9CAB931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3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88B-447E-4C6F-972A-8A9B58E1F969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D2D-6F70-4208-B1DD-AFC9CAB931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460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88B-447E-4C6F-972A-8A9B58E1F969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D2D-6F70-4208-B1DD-AFC9CAB931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2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88B-447E-4C6F-972A-8A9B58E1F969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D2D-6F70-4208-B1DD-AFC9CAB931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770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88B-447E-4C6F-972A-8A9B58E1F969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D2D-6F70-4208-B1DD-AFC9CAB931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54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88B-447E-4C6F-972A-8A9B58E1F969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D2D-6F70-4208-B1DD-AFC9CAB931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65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88B-447E-4C6F-972A-8A9B58E1F969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D2D-6F70-4208-B1DD-AFC9CAB931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41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88B-447E-4C6F-972A-8A9B58E1F969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3D2D-6F70-4208-B1DD-AFC9CAB931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939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35EC88B-447E-4C6F-972A-8A9B58E1F969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E783D2D-6F70-4208-B1DD-AFC9CAB931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7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C89A-AF21-437C-BA2D-C029DEB41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Year Project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7A6B-0528-401A-849E-489F37D84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28550"/>
          </a:xfrm>
        </p:spPr>
        <p:txBody>
          <a:bodyPr>
            <a:normAutofit/>
          </a:bodyPr>
          <a:lstStyle/>
          <a:p>
            <a:r>
              <a:rPr lang="en-GB" dirty="0"/>
              <a:t>Comparison between two machine learning algorithms on their ability to learn a top-down racing game </a:t>
            </a:r>
          </a:p>
          <a:p>
            <a:r>
              <a:rPr lang="en-GB" dirty="0"/>
              <a:t>Cliona Hayden - C00225401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969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3B32E-31C9-46D8-A263-023410B0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/>
              <a:t>Introduction</a:t>
            </a:r>
            <a:endParaRPr lang="en-I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F65C-0F44-4B2D-8C5F-35F20441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 aim of this project is to compare two machine learning algorithms, backpropagation and reinforcement learning, on their efficiency to learn to play a top-down car racing game.</a:t>
            </a:r>
          </a:p>
          <a:p>
            <a:r>
              <a:rPr lang="en-GB" dirty="0">
                <a:solidFill>
                  <a:schemeClr val="tx1"/>
                </a:solidFill>
              </a:rPr>
              <a:t>Comparison will be made between them based on their time taken to complete a lap of a track, performance and ease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9512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B386F-AC08-4638-8B45-6C5FE765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/>
              <a:t>Reinforcement Learning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6798-0F46-4B21-A52B-87EE5C86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</a:rPr>
              <a:t>Works in a changing environment in an attempt to achieve a goal</a:t>
            </a:r>
          </a:p>
          <a:p>
            <a:r>
              <a:rPr lang="en-GB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Program is provided positive or </a:t>
            </a:r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</a:rPr>
              <a:t>negative feedback based on performance</a:t>
            </a:r>
          </a:p>
          <a:p>
            <a:r>
              <a:rPr lang="en-GB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Tries to maxim</a:t>
            </a:r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</a:rPr>
              <a:t>ise positive feedback and minimise negative feedback</a:t>
            </a:r>
            <a:endParaRPr lang="en-GB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CS234: Reinforcement Learning">
            <a:extLst>
              <a:ext uri="{FF2B5EF4-FFF2-40B4-BE49-F238E27FC236}">
                <a16:creationId xmlns:a16="http://schemas.microsoft.com/office/drawing/2014/main" id="{D2E8B6AD-C99A-40B7-BA3B-5C0A6A42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2564718"/>
            <a:ext cx="3778286" cy="17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71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54C60-270A-47C3-B743-048F067D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Backpropagation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865B-8E2C-4BEC-A990-6DF30D52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GB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Calculates a gradient of a loss function with respect to the weights of the network using chain rule</a:t>
            </a:r>
          </a:p>
          <a:p>
            <a:r>
              <a:rPr lang="en-GB">
                <a:solidFill>
                  <a:srgbClr val="FFFFFF"/>
                </a:solidFill>
                <a:latin typeface="Arial" panose="020B0604020202020204" pitchFamily="34" charset="0"/>
              </a:rPr>
              <a:t>Calculates one layer at a time</a:t>
            </a:r>
          </a:p>
          <a:p>
            <a:r>
              <a:rPr lang="en-GB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Iterates backwards to avoid unnecessary calculations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6" name="Picture 4" descr="Best Three Brown One Blue GIFs | Gfycat">
            <a:extLst>
              <a:ext uri="{FF2B5EF4-FFF2-40B4-BE49-F238E27FC236}">
                <a16:creationId xmlns:a16="http://schemas.microsoft.com/office/drawing/2014/main" id="{89B632A4-1290-463D-A866-25042376AA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734" y="2265486"/>
            <a:ext cx="4124349" cy="23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F775C-819A-4E0C-9D0D-79A61F74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/>
              <a:t>Technical Details</a:t>
            </a:r>
            <a:endParaRPr lang="en-I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D938-C1B0-4EDA-97EB-10B135770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Base Game: C++ and SFML </a:t>
            </a:r>
          </a:p>
          <a:p>
            <a:r>
              <a:rPr lang="en-GB">
                <a:solidFill>
                  <a:schemeClr val="tx1"/>
                </a:solidFill>
              </a:rPr>
              <a:t>Machine learning algorithms: Python and TensorFlow</a:t>
            </a:r>
          </a:p>
          <a:p>
            <a:r>
              <a:rPr lang="en-IE">
                <a:solidFill>
                  <a:schemeClr val="tx1"/>
                </a:solidFill>
              </a:rPr>
              <a:t>Network trained on an identical model using python, then weights will be exported and loaded into the C++ model.</a:t>
            </a:r>
          </a:p>
        </p:txBody>
      </p:sp>
    </p:spTree>
    <p:extLst>
      <p:ext uri="{BB962C8B-B14F-4D97-AF65-F5344CB8AC3E}">
        <p14:creationId xmlns:p14="http://schemas.microsoft.com/office/powerpoint/2010/main" val="322408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B63CA-A2EE-49FF-A6EA-94BBC0A8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Work Completed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A0AA-9CFB-4789-B0D3-C1722BE8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Project Report first draft</a:t>
            </a:r>
          </a:p>
          <a:p>
            <a:r>
              <a:rPr lang="en-GB" dirty="0">
                <a:solidFill>
                  <a:srgbClr val="FFFFFF"/>
                </a:solidFill>
              </a:rPr>
              <a:t>SRS first draft</a:t>
            </a:r>
          </a:p>
          <a:p>
            <a:r>
              <a:rPr lang="en-GB" dirty="0">
                <a:solidFill>
                  <a:srgbClr val="FFFFFF"/>
                </a:solidFill>
              </a:rPr>
              <a:t>TDD – CRC cards</a:t>
            </a:r>
          </a:p>
          <a:p>
            <a:r>
              <a:rPr lang="en-GB" dirty="0">
                <a:solidFill>
                  <a:srgbClr val="FFFFFF"/>
                </a:solidFill>
              </a:rPr>
              <a:t>Very basic C++ starter project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Track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Car movement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18BD72-D08C-441C-A1C4-A0F1FD85E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1563472"/>
            <a:ext cx="3778286" cy="37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956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3C861-9FC3-4840-9C53-D6AEB6B0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Work to do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0C2B-A950-4D55-B6DB-43D4A3DE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Complete first draft of TDD</a:t>
            </a:r>
          </a:p>
          <a:p>
            <a:r>
              <a:rPr lang="en-IE" dirty="0">
                <a:solidFill>
                  <a:schemeClr val="tx1"/>
                </a:solidFill>
              </a:rPr>
              <a:t>Implement Machine learning algorithms in Python</a:t>
            </a:r>
          </a:p>
          <a:p>
            <a:r>
              <a:rPr lang="en-IE">
                <a:solidFill>
                  <a:schemeClr val="tx1"/>
                </a:solidFill>
              </a:rPr>
              <a:t>Finish </a:t>
            </a:r>
            <a:r>
              <a:rPr lang="en-IE" dirty="0">
                <a:solidFill>
                  <a:schemeClr val="tx1"/>
                </a:solidFill>
              </a:rPr>
              <a:t>base game</a:t>
            </a:r>
          </a:p>
          <a:p>
            <a:r>
              <a:rPr lang="en-IE" dirty="0">
                <a:solidFill>
                  <a:schemeClr val="tx1"/>
                </a:solidFill>
              </a:rPr>
              <a:t>Export data from Python, save to file and import in into C++</a:t>
            </a:r>
          </a:p>
          <a:p>
            <a:r>
              <a:rPr lang="en-IE" dirty="0">
                <a:solidFill>
                  <a:schemeClr val="tx1"/>
                </a:solidFill>
              </a:rPr>
              <a:t>Update Game based on imported data </a:t>
            </a:r>
          </a:p>
          <a:p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278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Final Year Project</vt:lpstr>
      <vt:lpstr>Introduction</vt:lpstr>
      <vt:lpstr>Reinforcement Learning</vt:lpstr>
      <vt:lpstr>Backpropagation </vt:lpstr>
      <vt:lpstr>Technical Details</vt:lpstr>
      <vt:lpstr>Work Completed</vt:lpstr>
      <vt:lpstr>Work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(Student) - Cliona Hayden</dc:creator>
  <cp:lastModifiedBy>(Student) - Cliona Hayden</cp:lastModifiedBy>
  <cp:revision>8</cp:revision>
  <dcterms:created xsi:type="dcterms:W3CDTF">2020-12-13T19:17:02Z</dcterms:created>
  <dcterms:modified xsi:type="dcterms:W3CDTF">2020-12-13T19:33:46Z</dcterms:modified>
</cp:coreProperties>
</file>