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7" r:id="rId9"/>
    <p:sldId id="266" r:id="rId10"/>
    <p:sldId id="262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398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153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9123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6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29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75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42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53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44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28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040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B4488D-424D-49BD-B917-570ECD046536}" type="datetimeFigureOut">
              <a:rPr lang="en-IE" smtClean="0"/>
              <a:t>01/05/2021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4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4163-B622-4663-83B8-3FCFA9333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Comparison of Reinforcement Learning and Backpropagation on Controlling a Simulated Car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1CB5B-AFA4-415B-9A12-35762780F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23560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Cliona Hayden</a:t>
            </a:r>
          </a:p>
          <a:p>
            <a:r>
              <a:rPr lang="en-GB" dirty="0"/>
              <a:t>BSc(Hons) Computer Games Development</a:t>
            </a:r>
          </a:p>
          <a:p>
            <a:r>
              <a:rPr lang="en-GB" dirty="0"/>
              <a:t>C00225401</a:t>
            </a:r>
          </a:p>
          <a:p>
            <a:r>
              <a:rPr lang="en-GB" dirty="0"/>
              <a:t>Supervisor: Dr Oisin Cawley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990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986F-4599-40E4-A098-E0A49C0E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5D20-1BAE-4CA5-A6C8-00EF301A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believe my findings are accurate overall</a:t>
            </a:r>
          </a:p>
          <a:p>
            <a:r>
              <a:rPr lang="en-GB" dirty="0"/>
              <a:t>Took a lot of time to learn about neural networks and the learning methods</a:t>
            </a:r>
          </a:p>
          <a:p>
            <a:r>
              <a:rPr lang="en-GB" dirty="0"/>
              <a:t>Constantly changed network architecture</a:t>
            </a:r>
          </a:p>
          <a:p>
            <a:r>
              <a:rPr lang="en-IE" dirty="0"/>
              <a:t>Believe I chose correct technologies</a:t>
            </a:r>
          </a:p>
          <a:p>
            <a:r>
              <a:rPr lang="en-IE" dirty="0"/>
              <a:t>Reinforcement learning’s weights adjustment slightly inaccurate</a:t>
            </a:r>
          </a:p>
        </p:txBody>
      </p:sp>
    </p:spTree>
    <p:extLst>
      <p:ext uri="{BB962C8B-B14F-4D97-AF65-F5344CB8AC3E}">
        <p14:creationId xmlns:p14="http://schemas.microsoft.com/office/powerpoint/2010/main" val="203585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B0FB-25B2-404F-A8A9-2473F349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3E5-5997-4B69-A64F-677DDF41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my findings, I conclude:</a:t>
            </a:r>
          </a:p>
          <a:p>
            <a:pPr lvl="1"/>
            <a:r>
              <a:rPr lang="en-GB" dirty="0"/>
              <a:t>Backpropagation is easier to implement and train, however results in a less accurate model.</a:t>
            </a:r>
          </a:p>
          <a:p>
            <a:pPr lvl="1"/>
            <a:r>
              <a:rPr lang="en-GB" dirty="0"/>
              <a:t>Reinforcement learning (Deep Q- learning) takes significantly longer to train but results in a more accurate model overall.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7012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6C38-3A99-46C5-8B5E-4F6C0805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2045-CCF8-45DD-A74A-3ADA6F7E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can be expanded on by:</a:t>
            </a:r>
          </a:p>
          <a:p>
            <a:pPr lvl="1"/>
            <a:r>
              <a:rPr lang="en-GB" dirty="0"/>
              <a:t>Observing this neural network on a different track</a:t>
            </a:r>
          </a:p>
          <a:p>
            <a:pPr lvl="1"/>
            <a:r>
              <a:rPr lang="en-GB" dirty="0"/>
              <a:t>Further experimentation with Q-learning weight adjustment so it continues to learn</a:t>
            </a:r>
          </a:p>
          <a:p>
            <a:pPr lvl="1"/>
            <a:r>
              <a:rPr lang="en-GB" dirty="0"/>
              <a:t>Training the network with other algorithms e.g. Genetic Algorithms</a:t>
            </a:r>
          </a:p>
          <a:p>
            <a:pPr lvl="1"/>
            <a:r>
              <a:rPr lang="en-GB" dirty="0"/>
              <a:t>Comparing the trained network to a human player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7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62B8-A104-4F8A-B832-80D68DCF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2BF90-B1F2-4EE6-AA89-456AE36D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and machine learning is now a large part of our everyday lives</a:t>
            </a:r>
          </a:p>
          <a:p>
            <a:r>
              <a:rPr lang="en-GB" dirty="0"/>
              <a:t>Marketing, Banking, Speech recognition, medical diagnosis, Online Advertising etc.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13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C35A-B343-48B3-9119-71E3622D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Aim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E18E-464B-4C94-94E3-9D471798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Backpropagation and Reinforcement learning under certain headings</a:t>
            </a:r>
          </a:p>
          <a:p>
            <a:r>
              <a:rPr lang="en-GB" dirty="0"/>
              <a:t>Ease of Implementation</a:t>
            </a:r>
          </a:p>
          <a:p>
            <a:r>
              <a:rPr lang="en-GB" dirty="0"/>
              <a:t>Learning Speed</a:t>
            </a:r>
          </a:p>
          <a:p>
            <a:r>
              <a:rPr lang="en-GB" dirty="0"/>
              <a:t>Accuracy</a:t>
            </a:r>
          </a:p>
          <a:p>
            <a:r>
              <a:rPr lang="en-GB" dirty="0"/>
              <a:t>etc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055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CB26-41DA-4B38-9F06-E9B1EF11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95FD-5A41-405D-8353-36484B9D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</a:p>
          <a:p>
            <a:pPr lvl="1"/>
            <a:r>
              <a:rPr lang="en-GB" dirty="0"/>
              <a:t> Used for the main program and the reinforcement learning algorithm</a:t>
            </a:r>
          </a:p>
          <a:p>
            <a:r>
              <a:rPr lang="en-GB" dirty="0"/>
              <a:t>SFML </a:t>
            </a:r>
          </a:p>
          <a:p>
            <a:pPr lvl="1"/>
            <a:r>
              <a:rPr lang="en-GB" dirty="0"/>
              <a:t>Used to display any visuals in the program</a:t>
            </a:r>
          </a:p>
          <a:p>
            <a:r>
              <a:rPr lang="en-IE" dirty="0"/>
              <a:t>Python </a:t>
            </a:r>
          </a:p>
          <a:p>
            <a:pPr lvl="1"/>
            <a:r>
              <a:rPr lang="en-IE" dirty="0"/>
              <a:t>Used to run the backpropagation algorithm</a:t>
            </a:r>
          </a:p>
          <a:p>
            <a:r>
              <a:rPr lang="en-IE" dirty="0"/>
              <a:t>TensorFlow</a:t>
            </a:r>
          </a:p>
          <a:p>
            <a:pPr lvl="1"/>
            <a:r>
              <a:rPr lang="en-IE" dirty="0"/>
              <a:t>Used for writing the backpropagation algorithm in Python</a:t>
            </a:r>
          </a:p>
        </p:txBody>
      </p:sp>
    </p:spTree>
    <p:extLst>
      <p:ext uri="{BB962C8B-B14F-4D97-AF65-F5344CB8AC3E}">
        <p14:creationId xmlns:p14="http://schemas.microsoft.com/office/powerpoint/2010/main" val="423144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EF21-B8DB-429D-A314-830D991A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619D-FE2B-4DB5-A08C-79F622F6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Main Demo</a:t>
            </a:r>
          </a:p>
          <a:p>
            <a:pPr lvl="1"/>
            <a:r>
              <a:rPr lang="en-GB" dirty="0"/>
              <a:t>The main demo will be programmed in C++ using the SFML library for any visuals. </a:t>
            </a:r>
          </a:p>
          <a:p>
            <a:pPr lvl="1"/>
            <a:r>
              <a:rPr lang="en-GB" dirty="0"/>
              <a:t>All neural networks will be run in the C++ program</a:t>
            </a:r>
          </a:p>
          <a:p>
            <a:r>
              <a:rPr lang="en-GB" dirty="0"/>
              <a:t>Reinforcement Learning</a:t>
            </a:r>
          </a:p>
          <a:p>
            <a:pPr lvl="1"/>
            <a:r>
              <a:rPr lang="en-GB" dirty="0"/>
              <a:t>All reinforcement learning are programmed in the same C++ project from scratch using no external libraries.</a:t>
            </a:r>
          </a:p>
          <a:p>
            <a:pPr lvl="1"/>
            <a:r>
              <a:rPr lang="en-GB" dirty="0"/>
              <a:t>Calculated weights are stored to an external file</a:t>
            </a:r>
          </a:p>
          <a:p>
            <a:pPr lvl="1"/>
            <a:r>
              <a:rPr lang="en-GB" dirty="0"/>
              <a:t>Uses deep Q-learning as the learning method</a:t>
            </a:r>
          </a:p>
          <a:p>
            <a:r>
              <a:rPr lang="en-GB" dirty="0"/>
              <a:t>Backpropagation</a:t>
            </a:r>
          </a:p>
          <a:p>
            <a:pPr lvl="1"/>
            <a:r>
              <a:rPr lang="en-IE" dirty="0"/>
              <a:t>Training data is collected in the C++ application and saved to an external file</a:t>
            </a:r>
          </a:p>
          <a:p>
            <a:pPr lvl="1"/>
            <a:r>
              <a:rPr lang="en-IE" dirty="0"/>
              <a:t>Training data loaded into python script and backpropagation is run using the functions from the TensorFlow library</a:t>
            </a:r>
          </a:p>
          <a:p>
            <a:pPr lvl="1"/>
            <a:r>
              <a:rPr lang="en-IE" dirty="0"/>
              <a:t>Calculated weights saved to an external file</a:t>
            </a:r>
          </a:p>
          <a:p>
            <a:pPr lvl="1"/>
            <a:r>
              <a:rPr lang="en-IE" dirty="0"/>
              <a:t>Weights loaded into C++ program and used to evaluate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4994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663DA3BE-026F-4FFF-9647-110EB048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Was significantly faster than Reinforcement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Collecting training data took the most time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Running algorithms took a few minutes</a:t>
            </a:r>
          </a:p>
          <a:p>
            <a:r>
              <a:rPr lang="en-GB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Took several hours to train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Needed little to no human input </a:t>
            </a:r>
          </a:p>
          <a:p>
            <a:endParaRPr lang="en-IE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7C3724-A886-45E9-A421-53168575A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1240944"/>
            <a:ext cx="3778286" cy="436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7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7">
            <a:extLst>
              <a:ext uri="{FF2B5EF4-FFF2-40B4-BE49-F238E27FC236}">
                <a16:creationId xmlns:a16="http://schemas.microsoft.com/office/drawing/2014/main" id="{663DA3BE-026F-4FFF-9647-110EB048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Algorithm accuracy ~90%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Car can get caught on corners</a:t>
            </a:r>
          </a:p>
          <a:p>
            <a:r>
              <a:rPr lang="en-GB" dirty="0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Can also get stuck on corners, not as often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More training time results in more accurate model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9753A-FB79-41B1-8062-B8CC5192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1337473"/>
            <a:ext cx="3778286" cy="4174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3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663DA3BE-026F-4FFF-9647-110EB048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Easier and quicker to implement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Without using TensorFlow may take significantly longer</a:t>
            </a:r>
          </a:p>
          <a:p>
            <a:r>
              <a:rPr lang="en-GB" dirty="0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Took a lot longer as I wrote the algorithm from scratch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Took a lot of research and debugging to implement successfully 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63536B-89C0-4751-9288-857073EA8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2489798"/>
            <a:ext cx="3778286" cy="187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 of Implementation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9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63DA3BE-026F-4FFF-9647-110EB048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Slower overall</a:t>
            </a:r>
          </a:p>
          <a:p>
            <a:r>
              <a:rPr lang="en-GB" dirty="0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Faster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Could get stuck, resulting in invalid data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FEE211-DE53-479B-B7A9-0D0681B6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2287502"/>
            <a:ext cx="3778286" cy="227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Lap Times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231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132</TotalTime>
  <Words>483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 2</vt:lpstr>
      <vt:lpstr>Frame</vt:lpstr>
      <vt:lpstr>Comparison of Reinforcement Learning and Backpropagation on Controlling a Simulated Car</vt:lpstr>
      <vt:lpstr>Introduction</vt:lpstr>
      <vt:lpstr>My Aim</vt:lpstr>
      <vt:lpstr>Technologies Used</vt:lpstr>
      <vt:lpstr>Methods</vt:lpstr>
      <vt:lpstr>Results</vt:lpstr>
      <vt:lpstr>Results</vt:lpstr>
      <vt:lpstr>Results</vt:lpstr>
      <vt:lpstr>Results</vt:lpstr>
      <vt:lpstr>Review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Reinforcement Learning and Backpropagation on Controlling a Simulated Car</dc:title>
  <dc:creator>(Student) - Cliona Hayden</dc:creator>
  <cp:lastModifiedBy>(Student) - Cliona Hayden</cp:lastModifiedBy>
  <cp:revision>9</cp:revision>
  <dcterms:created xsi:type="dcterms:W3CDTF">2021-05-01T10:28:27Z</dcterms:created>
  <dcterms:modified xsi:type="dcterms:W3CDTF">2021-05-01T12:40:32Z</dcterms:modified>
</cp:coreProperties>
</file>