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806814d0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806814d0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806814d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806814d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806814d0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806814d0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cd7322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cd7322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d7322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d7322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806814d0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806814d0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2e1c80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22e1c80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806814d0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806814d0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2e1c80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22e1c80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766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/>
            </a:br>
            <a:r>
              <a:rPr lang="en-CA"/>
              <a:t>Week 1 - Final Project</a:t>
            </a:r>
            <a:br>
              <a:rPr lang="en-CA"/>
            </a:br>
            <a:r>
              <a:rPr lang="en-CA"/>
              <a:t>SQL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200">
                <a:solidFill>
                  <a:schemeClr val="accent1"/>
                </a:solidFill>
              </a:rPr>
              <a:t>Andrew Chau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02550" y="486750"/>
            <a:ext cx="76560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latin typeface="Old Standard TT"/>
                <a:ea typeface="Old Standard TT"/>
                <a:cs typeface="Old Standard TT"/>
                <a:sym typeface="Old Standard TT"/>
              </a:rPr>
              <a:t>Lighthouse Labs - Data Science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426050" y="151600"/>
            <a:ext cx="8118600" cy="12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Issues, Own Qs, Future Goals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512700" y="1876050"/>
            <a:ext cx="81186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Issues: technical difficulties importing .csv files into the </a:t>
            </a:r>
            <a:r>
              <a:rPr lang="en-CA"/>
              <a:t>database</a:t>
            </a:r>
            <a:r>
              <a:rPr lang="en-CA"/>
              <a:t> through PG Admin, data headings ambiguous or lacking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Own Questions: relationship between product purchases, seasons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Future Goals: start developing a more efficient workflow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2815125"/>
            <a:ext cx="8118600" cy="16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README.md file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file should be an overview of your project, covering roughly the same points as your presentation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cleaning_data.md file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Fill out this file with a description of the issues that will be addressed by cleaning the data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 the queries used to clean the data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starting</a:t>
            </a:r>
            <a:r>
              <a:rPr i="1"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questions.md file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the answer to the 5 questions and the queries used to answer each question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starting</a:t>
            </a:r>
            <a:r>
              <a:rPr i="1"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data.md file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the 3 - 5 new questions you decided could be answered with the data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 the answer to each question and the accompanying queries used to obtain the answer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QA.md file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and describe your risk areas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 and execute a QA process to address the risk areas identified, providing the SQL queries used to implement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schema.png file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-CA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file should contain the ERD of the database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55225" y="338775"/>
            <a:ext cx="811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latin typeface="Old Standard TT"/>
                <a:ea typeface="Old Standard TT"/>
                <a:cs typeface="Old Standard TT"/>
                <a:sym typeface="Old Standard TT"/>
              </a:rPr>
              <a:t>Project Details 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latin typeface="Old Standard TT"/>
                <a:ea typeface="Old Standard TT"/>
                <a:cs typeface="Old Standard TT"/>
                <a:sym typeface="Old Standard TT"/>
              </a:rPr>
              <a:t>(copy+paste from </a:t>
            </a:r>
            <a:r>
              <a:rPr lang="en-CA" sz="3600">
                <a:latin typeface="Old Standard TT"/>
                <a:ea typeface="Old Standard TT"/>
                <a:cs typeface="Old Standard TT"/>
                <a:sym typeface="Old Standard TT"/>
              </a:rPr>
              <a:t>compass)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94300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E - T - L process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512700" y="2028556"/>
            <a:ext cx="81186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Extract - acquire data (sales_by_sku.csv, analytics.csv, sales_report.csv, products.csv, all_sessions.csv)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Created tables using PGAdmin GUI by configuring for .CSV files and </a:t>
            </a:r>
            <a:r>
              <a:rPr lang="en-CA"/>
              <a:t>identifying</a:t>
            </a:r>
            <a:r>
              <a:rPr lang="en-CA"/>
              <a:t> the type of data (e.g. integer, varying character) to use for each row</a:t>
            </a:r>
            <a:br>
              <a:rPr lang="en-CA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Performed troubleshooting when the .csv files would not load. Typical errors encountered: “x” is out of range for (data) type “y” / value too long, encoding errors, header-related error, reboot PGAdmin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548475" y="1888900"/>
            <a:ext cx="8118600" cy="23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>
                <a:solidFill>
                  <a:schemeClr val="accent2"/>
                </a:solidFill>
              </a:rPr>
              <a:t>Transform - review, clean, standardize data. 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ERROR:  column "sentimentscore" does not exist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 1: SELECT sentimentScore FROM sales_report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^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HINT:  Perhaps you meant to reference the column "sales_report.sentimentScore".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 state: 42703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Character: 8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512700" y="2459944"/>
            <a:ext cx="81186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Capitalization issues: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81475" y="197325"/>
            <a:ext cx="705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TRANSFORM</a:t>
            </a:r>
            <a:endParaRPr sz="2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512700" y="1893300"/>
            <a:ext cx="8118600" cy="25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>
                <a:solidFill>
                  <a:schemeClr val="accent2"/>
                </a:solidFill>
              </a:rPr>
              <a:t>Load - entering new and/or transformed data into a database (create temp table first)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>
                <a:solidFill>
                  <a:schemeClr val="accent2"/>
                </a:solidFill>
              </a:rPr>
              <a:t>Join both product tables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>
                <a:solidFill>
                  <a:schemeClr val="accent2"/>
                </a:solidFill>
              </a:rPr>
              <a:t>ERD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12700" y="3940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LOAD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61075" y="-1857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Quality Assurance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76400" y="2112353"/>
            <a:ext cx="8118600" cy="24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CA"/>
              <a:t>Ensure no unexpected blank or NULL values, duplicates, or formatting inconsistencies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CA"/>
              <a:t>Cross-reference new tables with </a:t>
            </a:r>
            <a:r>
              <a:rPr lang="en-CA"/>
              <a:t>original data 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CA"/>
              <a:t>INNER JOIN to compare data from two tables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CA"/>
              <a:t>SELECT COUNT() to compare totals</a:t>
            </a:r>
            <a:r>
              <a:rPr lang="en-CA"/>
              <a:t>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CA" sz="1480">
                <a:solidFill>
                  <a:schemeClr val="dk1"/>
                </a:solidFill>
              </a:rPr>
              <a:t>inaccuracies, duplicaties, missing values, formatting consistency, software incompatability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CA" sz="1480">
                <a:solidFill>
                  <a:schemeClr val="dk1"/>
                </a:solidFill>
              </a:rPr>
              <a:t>e.g. changed productSKU to product_sku to avoid errors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CA" sz="1480">
                <a:solidFill>
                  <a:schemeClr val="dk1"/>
                </a:solidFill>
              </a:rPr>
              <a:t>Queries: Below, provide the SQL queries you used to clean your data.</a:t>
            </a:r>
            <a:endParaRPr sz="14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CA" sz="1480">
                <a:solidFill>
                  <a:schemeClr val="lt1"/>
                </a:solidFill>
              </a:rPr>
              <a:t>To filter out duplicates: SELECT DISTINCT</a:t>
            </a:r>
            <a:endParaRPr sz="14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CA" sz="1480"/>
              <a:t>To SELECT despite letter casing ILIKE</a:t>
            </a:r>
            <a:endParaRPr sz="148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CA" sz="1480"/>
              <a:t>Wildcard % allows for any string</a:t>
            </a:r>
            <a:endParaRPr sz="148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-CA" sz="1480"/>
              <a:t>e.g. SELECT * FROM all_sessions WHERE v2_product_name ILIKE '%Google%'</a:t>
            </a:r>
            <a:endParaRPr sz="378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252825" y="-2940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</a:rPr>
              <a:t>Questions to be answered with SQL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404425" y="1683800"/>
            <a:ext cx="81186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Answer the following questions and provide the SQL queries used to find the answer.</a:t>
            </a:r>
            <a:endParaRPr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1: Which cities and countries have the highest level of transaction revenues on the site?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countries: USA, Israel, Australia, Canada, Switzerland Top cities: San Francisco, Sunnyvale, Atlanta, Palo Alto, Tel Aviv-Yafo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2: What is the average number of products ordered from visitors in each city and country?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Queries: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city, country, AVG(units_sold) FROM all_sessions x LEFT JOIN analytics y ON x.full_visitor_id = y. full_visitor_id GROUP BY city, country ORDER BY AVG(units_sold) DESC NULLS LAST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Answer: data output points to the USA being the top consumer by far.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3: Is there any pattern in the types (product categories) of products ordered from visitors in each city and country? 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8"/>
              <a:buFont typeface="Arial"/>
              <a:buNone/>
            </a:pPr>
            <a:r>
              <a:rPr b="1" lang="en-CA" sz="273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that I saw</a:t>
            </a:r>
            <a:endParaRPr b="1" sz="27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city/country?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512700" y="591975"/>
            <a:ext cx="8118600" cy="28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>
                <a:solidFill>
                  <a:schemeClr val="dk1"/>
                </a:solidFill>
              </a:rPr>
              <a:t>SELECT country, city, x.product_sku, y.units_sold, x.full_visitor_id, x.v2_product_name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>
                <a:solidFill>
                  <a:schemeClr val="dk1"/>
                </a:solidFill>
              </a:rPr>
              <a:t>FROM all_sessions 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>
                <a:solidFill>
                  <a:schemeClr val="dk1"/>
                </a:solidFill>
              </a:rPr>
              <a:t>LEFT JOIN analytics 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/>
              <a:t>ON x.full_visitor_id = y.full_visitor_id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/>
              <a:t>ORDER BY units_sold DESC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/>
              <a:t>NULLS LAST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512700" y="-11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4: What is the top-selling product from each city/country? Can we find any pattern worthy of noting in the products sold?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