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343" r:id="rId2"/>
    <p:sldId id="374" r:id="rId3"/>
    <p:sldId id="376" r:id="rId4"/>
    <p:sldId id="377" r:id="rId5"/>
    <p:sldId id="378" r:id="rId6"/>
    <p:sldId id="379" r:id="rId7"/>
    <p:sldId id="380" r:id="rId8"/>
    <p:sldId id="375" r:id="rId9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CCFF"/>
    <a:srgbClr val="000099"/>
    <a:srgbClr val="FF0066"/>
    <a:srgbClr val="FFFFCC"/>
    <a:srgbClr val="D2EFFA"/>
    <a:srgbClr val="008000"/>
    <a:srgbClr val="CC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69" autoAdjust="0"/>
  </p:normalViewPr>
  <p:slideViewPr>
    <p:cSldViewPr snapToGrid="0">
      <p:cViewPr varScale="1">
        <p:scale>
          <a:sx n="72" d="100"/>
          <a:sy n="72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6113" y="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/>
          <a:lstStyle>
            <a:lvl1pPr algn="r">
              <a:defRPr sz="1100"/>
            </a:lvl1pPr>
          </a:lstStyle>
          <a:p>
            <a:fld id="{7AB2374C-F26F-4E04-AA90-3EFC460B9C2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74846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6113" y="674846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 anchor="b"/>
          <a:lstStyle>
            <a:lvl1pPr algn="r">
              <a:defRPr sz="1100"/>
            </a:lvl1pPr>
          </a:lstStyle>
          <a:p>
            <a:fld id="{03932EEF-2976-491D-8827-55DAF7879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9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/>
          <a:lstStyle>
            <a:lvl1pPr algn="r">
              <a:defRPr sz="1100"/>
            </a:lvl1pPr>
          </a:lstStyle>
          <a:p>
            <a:fld id="{64E27D7C-B25F-460E-9162-6A5F4B28CDC7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9" tIns="47701" rIns="95399" bIns="47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4" y="3418831"/>
            <a:ext cx="8187690" cy="2797226"/>
          </a:xfrm>
          <a:prstGeom prst="rect">
            <a:avLst/>
          </a:prstGeom>
        </p:spPr>
        <p:txBody>
          <a:bodyPr vert="horz" lIns="95399" tIns="47701" rIns="95399" bIns="47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247" y="674763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 anchor="b"/>
          <a:lstStyle>
            <a:lvl1pPr algn="r">
              <a:defRPr sz="1100"/>
            </a:lvl1pPr>
          </a:lstStyle>
          <a:p>
            <a:fld id="{61439340-9A05-46CA-AE96-96C51C3C3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5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9340-9A05-46CA-AE96-96C51C3C3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06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0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6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5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A94C3D-A4B0-44BC-8E4B-E3FAC12CA95E}"/>
              </a:ext>
            </a:extLst>
          </p:cNvPr>
          <p:cNvSpPr>
            <a:spLocks/>
          </p:cNvSpPr>
          <p:nvPr/>
        </p:nvSpPr>
        <p:spPr>
          <a:xfrm>
            <a:off x="3845" y="3695821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F421E6-4DE8-479E-84B0-D5D0A1C08542}"/>
              </a:ext>
            </a:extLst>
          </p:cNvPr>
          <p:cNvSpPr/>
          <p:nvPr/>
        </p:nvSpPr>
        <p:spPr>
          <a:xfrm>
            <a:off x="4457295" y="0"/>
            <a:ext cx="4697836" cy="6336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-1" y="9728"/>
            <a:ext cx="445171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RiKi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(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力 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: Power of AI) 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シリーズ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2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(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文殊</a:t>
            </a:r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 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ご紹介</a:t>
            </a:r>
            <a:b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ja-JP" altLang="en-US" sz="2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スライド番号プレースホルダー 1">
            <a:extLst>
              <a:ext uri="{FF2B5EF4-FFF2-40B4-BE49-F238E27FC236}">
                <a16:creationId xmlns:a16="http://schemas.microsoft.com/office/drawing/2014/main" id="{6A8A1465-2613-4009-817D-FD618F060539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テキスト ボックス 32">
            <a:extLst>
              <a:ext uri="{FF2B5EF4-FFF2-40B4-BE49-F238E27FC236}">
                <a16:creationId xmlns:a16="http://schemas.microsoft.com/office/drawing/2014/main" id="{CBE16F5D-16D5-4FB7-B4A1-E831348A5E1F}"/>
              </a:ext>
            </a:extLst>
          </p:cNvPr>
          <p:cNvSpPr txBox="1"/>
          <p:nvPr/>
        </p:nvSpPr>
        <p:spPr>
          <a:xfrm>
            <a:off x="1277942" y="5633398"/>
            <a:ext cx="1879265" cy="318917"/>
          </a:xfrm>
          <a:prstGeom prst="rect">
            <a:avLst/>
          </a:prstGeom>
          <a:noFill/>
          <a:ln w="9525" cmpd="sng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2024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AF7800-1470-D4EA-D221-0E052E65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60" y="2390767"/>
            <a:ext cx="2371428" cy="21190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3B59C4-3C43-D610-5DD1-C35CD138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739810"/>
            <a:ext cx="4470400" cy="4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ネットワーク処理って何？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．２つのインターフェース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．利用可能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は２０種以上に対応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Ⅴ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．音声合成等、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Ⅵ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．画像生成等、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</a:t>
            </a:r>
            <a:b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ja-JP" altLang="en-US" sz="2000" b="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デスクトップで使える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ツールです。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B033D-B532-735E-6084-B43AE8D8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7" y="1357587"/>
            <a:ext cx="4756729" cy="1917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rm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特徴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コア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基＋サブ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128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基で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・２つのインターフェース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コピペ操作と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2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CD4CD6-5394-46DE-9217-152E5566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2" y="3497216"/>
            <a:ext cx="5735493" cy="31067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695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コア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基＋サブ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128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基で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CD4CD6-5394-46DE-9217-152E5566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46" y="1407081"/>
            <a:ext cx="8440507" cy="457194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415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コピペ操作と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．２つのインターフェース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F548C9-E32E-849D-C7A0-0D05AEAF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9" y="1639359"/>
            <a:ext cx="4234559" cy="44728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18A768-F21C-FEE0-9F5E-A4C2946C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443" y="1657929"/>
            <a:ext cx="4234558" cy="445429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06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AEB844-EB37-1D6A-ADFB-DAC680CD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8" y="1646111"/>
            <a:ext cx="4234560" cy="44593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設定画面で利用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AI(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を選択できます。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利用可能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AI(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種以上に対応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7D42AD-820E-A93C-84B5-2E573BD4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364" y="1414041"/>
            <a:ext cx="2378782" cy="52243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781D19A-2956-268D-A96E-56B81F1B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453" y="1752030"/>
            <a:ext cx="1105347" cy="358284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5821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ビルトイン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は利用設定も可能です。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Ⅴ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．音声合成等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拡張が可能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64A383-802D-0E9E-7CD7-41CA114E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71" y="1414041"/>
            <a:ext cx="4839258" cy="509037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718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システム起動時に、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は自動ローディングされます。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Ⅵ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．画像生成等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拡張が可能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B16D659-2E00-6CC1-5F88-CF140781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8" y="1694106"/>
            <a:ext cx="8595024" cy="41926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301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＊＊＊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52923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8706</TotalTime>
  <Words>229</Words>
  <Application>Microsoft Office PowerPoint</Application>
  <PresentationFormat>画面に合わせる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HG丸ｺﾞｼｯｸM-PRO</vt:lpstr>
      <vt:lpstr>メイリオ</vt:lpstr>
      <vt:lpstr>游ゴシック</vt:lpstr>
      <vt:lpstr>Arial</vt:lpstr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ご提案書</dc:title>
  <dc:creator>近藤光男</dc:creator>
  <cp:lastModifiedBy>近藤 光男</cp:lastModifiedBy>
  <cp:revision>781</cp:revision>
  <cp:lastPrinted>2024-08-07T23:36:44Z</cp:lastPrinted>
  <dcterms:created xsi:type="dcterms:W3CDTF">2016-04-19T02:27:19Z</dcterms:created>
  <dcterms:modified xsi:type="dcterms:W3CDTF">2024-08-26T09:05:21Z</dcterms:modified>
</cp:coreProperties>
</file>