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1" r:id="rId1"/>
  </p:sldMasterIdLst>
  <p:notesMasterIdLst>
    <p:notesMasterId r:id="rId22"/>
  </p:notesMasterIdLst>
  <p:handoutMasterIdLst>
    <p:handoutMasterId r:id="rId23"/>
  </p:handoutMasterIdLst>
  <p:sldIdLst>
    <p:sldId id="343" r:id="rId2"/>
    <p:sldId id="374" r:id="rId3"/>
    <p:sldId id="385" r:id="rId4"/>
    <p:sldId id="386" r:id="rId5"/>
    <p:sldId id="376" r:id="rId6"/>
    <p:sldId id="388" r:id="rId7"/>
    <p:sldId id="387" r:id="rId8"/>
    <p:sldId id="377" r:id="rId9"/>
    <p:sldId id="378" r:id="rId10"/>
    <p:sldId id="379" r:id="rId11"/>
    <p:sldId id="382" r:id="rId12"/>
    <p:sldId id="381" r:id="rId13"/>
    <p:sldId id="380" r:id="rId14"/>
    <p:sldId id="391" r:id="rId15"/>
    <p:sldId id="393" r:id="rId16"/>
    <p:sldId id="383" r:id="rId17"/>
    <p:sldId id="392" r:id="rId18"/>
    <p:sldId id="390" r:id="rId19"/>
    <p:sldId id="375" r:id="rId20"/>
    <p:sldId id="384" r:id="rId21"/>
  </p:sldIdLst>
  <p:sldSz cx="9144000" cy="6858000" type="screen4x3"/>
  <p:notesSz cx="10234613" cy="71040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8000"/>
    <a:srgbClr val="CCFFCC"/>
    <a:srgbClr val="FFCCFF"/>
    <a:srgbClr val="FF9900"/>
    <a:srgbClr val="FF0066"/>
    <a:srgbClr val="FFFFCC"/>
    <a:srgbClr val="E6E6E6"/>
    <a:srgbClr val="D2EFFA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669" autoAdjust="0"/>
  </p:normalViewPr>
  <p:slideViewPr>
    <p:cSldViewPr snapToGrid="0">
      <p:cViewPr varScale="1">
        <p:scale>
          <a:sx n="104" d="100"/>
          <a:sy n="104" d="100"/>
        </p:scale>
        <p:origin x="10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4"/>
            <a:ext cx="4436113" cy="355600"/>
          </a:xfrm>
          <a:prstGeom prst="rect">
            <a:avLst/>
          </a:prstGeom>
        </p:spPr>
        <p:txBody>
          <a:bodyPr vert="horz" lIns="94761" tIns="47381" rIns="94761" bIns="47381" rtlCol="0"/>
          <a:lstStyle>
            <a:lvl1pPr algn="l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796113" y="4"/>
            <a:ext cx="4436113" cy="355600"/>
          </a:xfrm>
          <a:prstGeom prst="rect">
            <a:avLst/>
          </a:prstGeom>
        </p:spPr>
        <p:txBody>
          <a:bodyPr vert="horz" lIns="94761" tIns="47381" rIns="94761" bIns="47381" rtlCol="0"/>
          <a:lstStyle>
            <a:lvl1pPr algn="r">
              <a:defRPr sz="1100"/>
            </a:lvl1pPr>
          </a:lstStyle>
          <a:p>
            <a:fld id="{7AB2374C-F26F-4E04-AA90-3EFC460B9C2F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3" y="6748464"/>
            <a:ext cx="4436113" cy="355600"/>
          </a:xfrm>
          <a:prstGeom prst="rect">
            <a:avLst/>
          </a:prstGeom>
        </p:spPr>
        <p:txBody>
          <a:bodyPr vert="horz" lIns="94761" tIns="47381" rIns="94761" bIns="47381" rtlCol="0" anchor="b"/>
          <a:lstStyle>
            <a:lvl1pPr algn="l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796113" y="6748464"/>
            <a:ext cx="4436113" cy="355600"/>
          </a:xfrm>
          <a:prstGeom prst="rect">
            <a:avLst/>
          </a:prstGeom>
        </p:spPr>
        <p:txBody>
          <a:bodyPr vert="horz" lIns="94761" tIns="47381" rIns="94761" bIns="47381" rtlCol="0" anchor="b"/>
          <a:lstStyle>
            <a:lvl1pPr algn="r">
              <a:defRPr sz="1100"/>
            </a:lvl1pPr>
          </a:lstStyle>
          <a:p>
            <a:fld id="{03932EEF-2976-491D-8827-55DAF78791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194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9" cy="356436"/>
          </a:xfrm>
          <a:prstGeom prst="rect">
            <a:avLst/>
          </a:prstGeom>
        </p:spPr>
        <p:txBody>
          <a:bodyPr vert="horz" lIns="95399" tIns="47701" rIns="95399" bIns="47701" rtlCol="0"/>
          <a:lstStyle>
            <a:lvl1pPr algn="l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797247" y="0"/>
            <a:ext cx="4434999" cy="356436"/>
          </a:xfrm>
          <a:prstGeom prst="rect">
            <a:avLst/>
          </a:prstGeom>
        </p:spPr>
        <p:txBody>
          <a:bodyPr vert="horz" lIns="95399" tIns="47701" rIns="95399" bIns="47701" rtlCol="0"/>
          <a:lstStyle>
            <a:lvl1pPr algn="r">
              <a:defRPr sz="1100"/>
            </a:lvl1pPr>
          </a:lstStyle>
          <a:p>
            <a:fld id="{64E27D7C-B25F-460E-9162-6A5F4B28CDC7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519488" y="887413"/>
            <a:ext cx="3195637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399" tIns="47701" rIns="95399" bIns="47701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023464" y="3418831"/>
            <a:ext cx="8187690" cy="2797226"/>
          </a:xfrm>
          <a:prstGeom prst="rect">
            <a:avLst/>
          </a:prstGeom>
        </p:spPr>
        <p:txBody>
          <a:bodyPr vert="horz" lIns="95399" tIns="47701" rIns="95399" bIns="47701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6747630"/>
            <a:ext cx="4434999" cy="356436"/>
          </a:xfrm>
          <a:prstGeom prst="rect">
            <a:avLst/>
          </a:prstGeom>
        </p:spPr>
        <p:txBody>
          <a:bodyPr vert="horz" lIns="95399" tIns="47701" rIns="95399" bIns="47701" rtlCol="0" anchor="b"/>
          <a:lstStyle>
            <a:lvl1pPr algn="l">
              <a:defRPr sz="11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797247" y="6747630"/>
            <a:ext cx="4434999" cy="356436"/>
          </a:xfrm>
          <a:prstGeom prst="rect">
            <a:avLst/>
          </a:prstGeom>
        </p:spPr>
        <p:txBody>
          <a:bodyPr vert="horz" lIns="95399" tIns="47701" rIns="95399" bIns="47701" rtlCol="0" anchor="b"/>
          <a:lstStyle>
            <a:lvl1pPr algn="r">
              <a:defRPr sz="1100"/>
            </a:lvl1pPr>
          </a:lstStyle>
          <a:p>
            <a:fld id="{61439340-9A05-46CA-AE96-96C51C3C3E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954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39340-9A05-46CA-AE96-96C51C3C3E9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066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ノート プレースホルダ 2"/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1508" name="スライド番号プレースホルダ 3"/>
          <p:cNvSpPr txBox="1">
            <a:spLocks noGrp="1"/>
          </p:cNvSpPr>
          <p:nvPr/>
        </p:nvSpPr>
        <p:spPr bwMode="auto">
          <a:xfrm>
            <a:off x="5501038" y="7103224"/>
            <a:ext cx="4210278" cy="37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49" tIns="45623" rIns="91249" bIns="45623" anchor="b"/>
          <a:lstStyle>
            <a:lvl1pPr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36600" indent="-28257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33475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585913" indent="-22542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39938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4971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543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115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687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64C691-AE5D-44A2-9C88-7EB46135FE6B}" type="slidenum">
              <a:rPr lang="ja-JP" altLang="en-US" sz="10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ja-JP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909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BBC94-73E3-8AE5-876A-4A9FC1212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スライド イメージ プレースホルダ 1">
            <a:extLst>
              <a:ext uri="{FF2B5EF4-FFF2-40B4-BE49-F238E27FC236}">
                <a16:creationId xmlns:a16="http://schemas.microsoft.com/office/drawing/2014/main" id="{4ECBA4CB-8EF1-1B4B-BD85-4841DF1561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ノート プレースホルダ 2">
            <a:extLst>
              <a:ext uri="{FF2B5EF4-FFF2-40B4-BE49-F238E27FC236}">
                <a16:creationId xmlns:a16="http://schemas.microsoft.com/office/drawing/2014/main" id="{402A97E8-C67D-9FCF-F018-DEFDC1D26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1508" name="スライド番号プレースホルダ 3">
            <a:extLst>
              <a:ext uri="{FF2B5EF4-FFF2-40B4-BE49-F238E27FC236}">
                <a16:creationId xmlns:a16="http://schemas.microsoft.com/office/drawing/2014/main" id="{969836E9-D7A0-4E25-E3F0-1CC15B17CC35}"/>
              </a:ext>
            </a:extLst>
          </p:cNvPr>
          <p:cNvSpPr txBox="1">
            <a:spLocks noGrp="1"/>
          </p:cNvSpPr>
          <p:nvPr/>
        </p:nvSpPr>
        <p:spPr bwMode="auto">
          <a:xfrm>
            <a:off x="5501038" y="7103224"/>
            <a:ext cx="4210278" cy="37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49" tIns="45623" rIns="91249" bIns="45623" anchor="b"/>
          <a:lstStyle>
            <a:lvl1pPr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36600" indent="-28257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33475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585913" indent="-22542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39938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4971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543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115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687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64C691-AE5D-44A2-9C88-7EB46135FE6B}" type="slidenum">
              <a:rPr lang="ja-JP" altLang="en-US" sz="10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ja-JP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013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F69BC-876A-63F6-6448-0D9485F6A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スライド イメージ プレースホルダ 1">
            <a:extLst>
              <a:ext uri="{FF2B5EF4-FFF2-40B4-BE49-F238E27FC236}">
                <a16:creationId xmlns:a16="http://schemas.microsoft.com/office/drawing/2014/main" id="{9942A82A-AA7D-787E-4C58-F10880D1024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ノート プレースホルダ 2">
            <a:extLst>
              <a:ext uri="{FF2B5EF4-FFF2-40B4-BE49-F238E27FC236}">
                <a16:creationId xmlns:a16="http://schemas.microsoft.com/office/drawing/2014/main" id="{0B90FF86-CD87-41B4-89B0-338B13A69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1508" name="スライド番号プレースホルダ 3">
            <a:extLst>
              <a:ext uri="{FF2B5EF4-FFF2-40B4-BE49-F238E27FC236}">
                <a16:creationId xmlns:a16="http://schemas.microsoft.com/office/drawing/2014/main" id="{7055004F-FC17-B462-9090-D459641445A6}"/>
              </a:ext>
            </a:extLst>
          </p:cNvPr>
          <p:cNvSpPr txBox="1">
            <a:spLocks noGrp="1"/>
          </p:cNvSpPr>
          <p:nvPr/>
        </p:nvSpPr>
        <p:spPr bwMode="auto">
          <a:xfrm>
            <a:off x="5501038" y="7103224"/>
            <a:ext cx="4210278" cy="37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49" tIns="45623" rIns="91249" bIns="45623" anchor="b"/>
          <a:lstStyle>
            <a:lvl1pPr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36600" indent="-28257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33475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585913" indent="-22542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39938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4971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543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115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687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64C691-AE5D-44A2-9C88-7EB46135FE6B}" type="slidenum">
              <a:rPr lang="ja-JP" altLang="en-US" sz="10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ja-JP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926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ノート プレースホルダ 2"/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1508" name="スライド番号プレースホルダ 3"/>
          <p:cNvSpPr txBox="1">
            <a:spLocks noGrp="1"/>
          </p:cNvSpPr>
          <p:nvPr/>
        </p:nvSpPr>
        <p:spPr bwMode="auto">
          <a:xfrm>
            <a:off x="5501038" y="7103224"/>
            <a:ext cx="4210278" cy="37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49" tIns="45623" rIns="91249" bIns="45623" anchor="b"/>
          <a:lstStyle>
            <a:lvl1pPr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36600" indent="-28257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33475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585913" indent="-22542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39938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4971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543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115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687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64C691-AE5D-44A2-9C88-7EB46135FE6B}" type="slidenum">
              <a:rPr lang="ja-JP" altLang="en-US" sz="10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ja-JP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590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53F61-FAD9-E139-4B8E-1F87684A8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スライド イメージ プレースホルダ 1">
            <a:extLst>
              <a:ext uri="{FF2B5EF4-FFF2-40B4-BE49-F238E27FC236}">
                <a16:creationId xmlns:a16="http://schemas.microsoft.com/office/drawing/2014/main" id="{AD63FC30-9DE7-F667-6F7F-3EF6DBEB848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ノート プレースホルダ 2">
            <a:extLst>
              <a:ext uri="{FF2B5EF4-FFF2-40B4-BE49-F238E27FC236}">
                <a16:creationId xmlns:a16="http://schemas.microsoft.com/office/drawing/2014/main" id="{8F9FFA10-D413-CF4E-5D41-E9DC717FA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1508" name="スライド番号プレースホルダ 3">
            <a:extLst>
              <a:ext uri="{FF2B5EF4-FFF2-40B4-BE49-F238E27FC236}">
                <a16:creationId xmlns:a16="http://schemas.microsoft.com/office/drawing/2014/main" id="{0B3925EC-B97A-16C4-A20F-40042D8EBB15}"/>
              </a:ext>
            </a:extLst>
          </p:cNvPr>
          <p:cNvSpPr txBox="1">
            <a:spLocks noGrp="1"/>
          </p:cNvSpPr>
          <p:nvPr/>
        </p:nvSpPr>
        <p:spPr bwMode="auto">
          <a:xfrm>
            <a:off x="5501038" y="7103224"/>
            <a:ext cx="4210278" cy="37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49" tIns="45623" rIns="91249" bIns="45623" anchor="b"/>
          <a:lstStyle>
            <a:lvl1pPr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36600" indent="-28257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33475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585913" indent="-22542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39938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4971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543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115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687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64C691-AE5D-44A2-9C88-7EB46135FE6B}" type="slidenum">
              <a:rPr lang="ja-JP" altLang="en-US" sz="10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ja-JP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800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3BAF6-9234-FFAF-47E7-55FEE2855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スライド イメージ プレースホルダ 1">
            <a:extLst>
              <a:ext uri="{FF2B5EF4-FFF2-40B4-BE49-F238E27FC236}">
                <a16:creationId xmlns:a16="http://schemas.microsoft.com/office/drawing/2014/main" id="{50276411-9E21-9F8D-7261-A3E8CC7B78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ノート プレースホルダ 2">
            <a:extLst>
              <a:ext uri="{FF2B5EF4-FFF2-40B4-BE49-F238E27FC236}">
                <a16:creationId xmlns:a16="http://schemas.microsoft.com/office/drawing/2014/main" id="{0D18BA08-54B4-B21B-DA54-0E6607618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1508" name="スライド番号プレースホルダ 3">
            <a:extLst>
              <a:ext uri="{FF2B5EF4-FFF2-40B4-BE49-F238E27FC236}">
                <a16:creationId xmlns:a16="http://schemas.microsoft.com/office/drawing/2014/main" id="{2AE0545E-6798-75C0-50E6-E432B3AE2DED}"/>
              </a:ext>
            </a:extLst>
          </p:cNvPr>
          <p:cNvSpPr txBox="1">
            <a:spLocks noGrp="1"/>
          </p:cNvSpPr>
          <p:nvPr/>
        </p:nvSpPr>
        <p:spPr bwMode="auto">
          <a:xfrm>
            <a:off x="5501038" y="7103224"/>
            <a:ext cx="4210278" cy="37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49" tIns="45623" rIns="91249" bIns="45623" anchor="b"/>
          <a:lstStyle>
            <a:lvl1pPr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36600" indent="-28257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33475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585913" indent="-22542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39938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4971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543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115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687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64C691-AE5D-44A2-9C88-7EB46135FE6B}" type="slidenum">
              <a:rPr lang="ja-JP" altLang="en-US" sz="10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15</a:t>
            </a:fld>
            <a:endParaRPr lang="ja-JP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48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A9A5D-EADF-964D-78D9-1FE55B07F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スライド イメージ プレースホルダ 1">
            <a:extLst>
              <a:ext uri="{FF2B5EF4-FFF2-40B4-BE49-F238E27FC236}">
                <a16:creationId xmlns:a16="http://schemas.microsoft.com/office/drawing/2014/main" id="{EE2D54DA-369C-024F-1E55-41381A063B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ノート プレースホルダ 2">
            <a:extLst>
              <a:ext uri="{FF2B5EF4-FFF2-40B4-BE49-F238E27FC236}">
                <a16:creationId xmlns:a16="http://schemas.microsoft.com/office/drawing/2014/main" id="{437284F2-368D-8A93-FFEA-70E826F0D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1508" name="スライド番号プレースホルダ 3">
            <a:extLst>
              <a:ext uri="{FF2B5EF4-FFF2-40B4-BE49-F238E27FC236}">
                <a16:creationId xmlns:a16="http://schemas.microsoft.com/office/drawing/2014/main" id="{0564B1C2-8BAA-6A57-8EDD-3FA01062F398}"/>
              </a:ext>
            </a:extLst>
          </p:cNvPr>
          <p:cNvSpPr txBox="1">
            <a:spLocks noGrp="1"/>
          </p:cNvSpPr>
          <p:nvPr/>
        </p:nvSpPr>
        <p:spPr bwMode="auto">
          <a:xfrm>
            <a:off x="5501038" y="7103224"/>
            <a:ext cx="4210278" cy="37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49" tIns="45623" rIns="91249" bIns="45623" anchor="b"/>
          <a:lstStyle>
            <a:lvl1pPr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36600" indent="-28257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33475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585913" indent="-22542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39938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4971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543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115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687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64C691-AE5D-44A2-9C88-7EB46135FE6B}" type="slidenum">
              <a:rPr lang="ja-JP" altLang="en-US" sz="10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ja-JP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749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E0483-754D-B02A-B9D9-282AE116B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スライド イメージ プレースホルダ 1">
            <a:extLst>
              <a:ext uri="{FF2B5EF4-FFF2-40B4-BE49-F238E27FC236}">
                <a16:creationId xmlns:a16="http://schemas.microsoft.com/office/drawing/2014/main" id="{32078EC7-6066-61BE-3698-DAE9C559D1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ノート プレースホルダ 2">
            <a:extLst>
              <a:ext uri="{FF2B5EF4-FFF2-40B4-BE49-F238E27FC236}">
                <a16:creationId xmlns:a16="http://schemas.microsoft.com/office/drawing/2014/main" id="{1FC8CE56-3188-1646-764C-1E58380B3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1508" name="スライド番号プレースホルダ 3">
            <a:extLst>
              <a:ext uri="{FF2B5EF4-FFF2-40B4-BE49-F238E27FC236}">
                <a16:creationId xmlns:a16="http://schemas.microsoft.com/office/drawing/2014/main" id="{92E9AE5D-07B9-F9D1-8B1D-4DB68306E5F8}"/>
              </a:ext>
            </a:extLst>
          </p:cNvPr>
          <p:cNvSpPr txBox="1">
            <a:spLocks noGrp="1"/>
          </p:cNvSpPr>
          <p:nvPr/>
        </p:nvSpPr>
        <p:spPr bwMode="auto">
          <a:xfrm>
            <a:off x="5501038" y="7103224"/>
            <a:ext cx="4210278" cy="37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49" tIns="45623" rIns="91249" bIns="45623" anchor="b"/>
          <a:lstStyle>
            <a:lvl1pPr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36600" indent="-28257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33475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585913" indent="-22542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39938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4971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543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115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687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64C691-AE5D-44A2-9C88-7EB46135FE6B}" type="slidenum">
              <a:rPr lang="ja-JP" altLang="en-US" sz="10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17</a:t>
            </a:fld>
            <a:endParaRPr lang="ja-JP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1019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3CB97-B3B4-CFB0-0354-F79464FEB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スライド イメージ プレースホルダ 1">
            <a:extLst>
              <a:ext uri="{FF2B5EF4-FFF2-40B4-BE49-F238E27FC236}">
                <a16:creationId xmlns:a16="http://schemas.microsoft.com/office/drawing/2014/main" id="{EEBE457C-7E01-2F97-1160-9B5F81DC927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ノート プレースホルダ 2">
            <a:extLst>
              <a:ext uri="{FF2B5EF4-FFF2-40B4-BE49-F238E27FC236}">
                <a16:creationId xmlns:a16="http://schemas.microsoft.com/office/drawing/2014/main" id="{D3EBBEEA-D1F1-FE8E-1422-8B202D086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1508" name="スライド番号プレースホルダ 3">
            <a:extLst>
              <a:ext uri="{FF2B5EF4-FFF2-40B4-BE49-F238E27FC236}">
                <a16:creationId xmlns:a16="http://schemas.microsoft.com/office/drawing/2014/main" id="{C9731683-2FC6-71BE-5FB0-F5037DD93DE4}"/>
              </a:ext>
            </a:extLst>
          </p:cNvPr>
          <p:cNvSpPr txBox="1">
            <a:spLocks noGrp="1"/>
          </p:cNvSpPr>
          <p:nvPr/>
        </p:nvSpPr>
        <p:spPr bwMode="auto">
          <a:xfrm>
            <a:off x="5501038" y="7103224"/>
            <a:ext cx="4210278" cy="37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49" tIns="45623" rIns="91249" bIns="45623" anchor="b"/>
          <a:lstStyle>
            <a:lvl1pPr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36600" indent="-28257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33475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585913" indent="-22542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39938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4971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543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115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687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64C691-AE5D-44A2-9C88-7EB46135FE6B}" type="slidenum">
              <a:rPr lang="ja-JP" altLang="en-US" sz="10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18</a:t>
            </a:fld>
            <a:endParaRPr lang="ja-JP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1082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ノート プレースホルダ 2"/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1508" name="スライド番号プレースホルダ 3"/>
          <p:cNvSpPr txBox="1">
            <a:spLocks noGrp="1"/>
          </p:cNvSpPr>
          <p:nvPr/>
        </p:nvSpPr>
        <p:spPr bwMode="auto">
          <a:xfrm>
            <a:off x="5501038" y="7103224"/>
            <a:ext cx="4210278" cy="37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49" tIns="45623" rIns="91249" bIns="45623" anchor="b"/>
          <a:lstStyle>
            <a:lvl1pPr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36600" indent="-28257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33475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585913" indent="-22542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39938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4971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543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115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687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64C691-AE5D-44A2-9C88-7EB46135FE6B}" type="slidenum">
              <a:rPr lang="ja-JP" altLang="en-US" sz="10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19</a:t>
            </a:fld>
            <a:endParaRPr lang="ja-JP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866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ノート プレースホルダ 2"/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1508" name="スライド番号プレースホルダ 3"/>
          <p:cNvSpPr txBox="1">
            <a:spLocks noGrp="1"/>
          </p:cNvSpPr>
          <p:nvPr/>
        </p:nvSpPr>
        <p:spPr bwMode="auto">
          <a:xfrm>
            <a:off x="5501038" y="7103224"/>
            <a:ext cx="4210278" cy="37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49" tIns="45623" rIns="91249" bIns="45623" anchor="b"/>
          <a:lstStyle>
            <a:lvl1pPr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36600" indent="-28257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33475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585913" indent="-22542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39938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4971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543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115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687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64C691-AE5D-44A2-9C88-7EB46135FE6B}" type="slidenum">
              <a:rPr lang="ja-JP" altLang="en-US" sz="10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ja-JP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989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E1034-3AB0-D686-96AC-AD6E13B26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スライド イメージ プレースホルダ 1">
            <a:extLst>
              <a:ext uri="{FF2B5EF4-FFF2-40B4-BE49-F238E27FC236}">
                <a16:creationId xmlns:a16="http://schemas.microsoft.com/office/drawing/2014/main" id="{E7147B3F-06D7-F62A-ED14-4C96C7C190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ノート プレースホルダ 2">
            <a:extLst>
              <a:ext uri="{FF2B5EF4-FFF2-40B4-BE49-F238E27FC236}">
                <a16:creationId xmlns:a16="http://schemas.microsoft.com/office/drawing/2014/main" id="{5EF9C644-573B-F5E5-EAC7-4DEBEE0AE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1508" name="スライド番号プレースホルダ 3">
            <a:extLst>
              <a:ext uri="{FF2B5EF4-FFF2-40B4-BE49-F238E27FC236}">
                <a16:creationId xmlns:a16="http://schemas.microsoft.com/office/drawing/2014/main" id="{D46272C1-263C-4095-B87F-843DA7FCD314}"/>
              </a:ext>
            </a:extLst>
          </p:cNvPr>
          <p:cNvSpPr txBox="1">
            <a:spLocks noGrp="1"/>
          </p:cNvSpPr>
          <p:nvPr/>
        </p:nvSpPr>
        <p:spPr bwMode="auto">
          <a:xfrm>
            <a:off x="5501038" y="7103224"/>
            <a:ext cx="4210278" cy="37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49" tIns="45623" rIns="91249" bIns="45623" anchor="b"/>
          <a:lstStyle>
            <a:lvl1pPr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36600" indent="-28257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33475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585913" indent="-22542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39938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4971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543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115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687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64C691-AE5D-44A2-9C88-7EB46135FE6B}" type="slidenum">
              <a:rPr lang="ja-JP" altLang="en-US" sz="10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20</a:t>
            </a:fld>
            <a:endParaRPr lang="ja-JP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744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1755A-FD1A-7D3A-6B83-BFDAF54B4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スライド イメージ プレースホルダ 1">
            <a:extLst>
              <a:ext uri="{FF2B5EF4-FFF2-40B4-BE49-F238E27FC236}">
                <a16:creationId xmlns:a16="http://schemas.microsoft.com/office/drawing/2014/main" id="{2C9FCF03-0936-9321-CF53-1D9F4727F8C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ノート プレースホルダ 2">
            <a:extLst>
              <a:ext uri="{FF2B5EF4-FFF2-40B4-BE49-F238E27FC236}">
                <a16:creationId xmlns:a16="http://schemas.microsoft.com/office/drawing/2014/main" id="{AE62DC5F-3123-E0A5-3024-852CBE810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ja-JP" altLang="en-US" dirty="0"/>
          </a:p>
        </p:txBody>
      </p:sp>
      <p:sp>
        <p:nvSpPr>
          <p:cNvPr id="21508" name="スライド番号プレースホルダ 3">
            <a:extLst>
              <a:ext uri="{FF2B5EF4-FFF2-40B4-BE49-F238E27FC236}">
                <a16:creationId xmlns:a16="http://schemas.microsoft.com/office/drawing/2014/main" id="{03C9D840-B941-F8A2-720A-80BE7DE1B812}"/>
              </a:ext>
            </a:extLst>
          </p:cNvPr>
          <p:cNvSpPr txBox="1">
            <a:spLocks noGrp="1"/>
          </p:cNvSpPr>
          <p:nvPr/>
        </p:nvSpPr>
        <p:spPr bwMode="auto">
          <a:xfrm>
            <a:off x="5501038" y="7103224"/>
            <a:ext cx="4210278" cy="37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49" tIns="45623" rIns="91249" bIns="45623" anchor="b"/>
          <a:lstStyle>
            <a:lvl1pPr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36600" indent="-28257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33475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585913" indent="-22542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39938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4971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543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115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687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64C691-AE5D-44A2-9C88-7EB46135FE6B}" type="slidenum">
              <a:rPr lang="ja-JP" altLang="en-US" sz="10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ja-JP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030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7D9D5-C6E7-D3F0-7789-8B645AB0D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スライド イメージ プレースホルダ 1">
            <a:extLst>
              <a:ext uri="{FF2B5EF4-FFF2-40B4-BE49-F238E27FC236}">
                <a16:creationId xmlns:a16="http://schemas.microsoft.com/office/drawing/2014/main" id="{44C12CB9-97F2-6419-D9EF-407EDA2D5A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ノート プレースホルダ 2">
            <a:extLst>
              <a:ext uri="{FF2B5EF4-FFF2-40B4-BE49-F238E27FC236}">
                <a16:creationId xmlns:a16="http://schemas.microsoft.com/office/drawing/2014/main" id="{66136813-428D-7A28-30D6-10AF6517F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1508" name="スライド番号プレースホルダ 3">
            <a:extLst>
              <a:ext uri="{FF2B5EF4-FFF2-40B4-BE49-F238E27FC236}">
                <a16:creationId xmlns:a16="http://schemas.microsoft.com/office/drawing/2014/main" id="{0F2E7694-8468-FD2A-B4D4-5BA5CE8EDCBD}"/>
              </a:ext>
            </a:extLst>
          </p:cNvPr>
          <p:cNvSpPr txBox="1">
            <a:spLocks noGrp="1"/>
          </p:cNvSpPr>
          <p:nvPr/>
        </p:nvSpPr>
        <p:spPr bwMode="auto">
          <a:xfrm>
            <a:off x="5501038" y="7103224"/>
            <a:ext cx="4210278" cy="37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49" tIns="45623" rIns="91249" bIns="45623" anchor="b"/>
          <a:lstStyle>
            <a:lvl1pPr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36600" indent="-28257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33475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585913" indent="-22542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39938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4971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543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115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687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64C691-AE5D-44A2-9C88-7EB46135FE6B}" type="slidenum">
              <a:rPr lang="ja-JP" altLang="en-US" sz="10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ja-JP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229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ノート プレースホルダ 2"/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1508" name="スライド番号プレースホルダ 3"/>
          <p:cNvSpPr txBox="1">
            <a:spLocks noGrp="1"/>
          </p:cNvSpPr>
          <p:nvPr/>
        </p:nvSpPr>
        <p:spPr bwMode="auto">
          <a:xfrm>
            <a:off x="5501038" y="7103224"/>
            <a:ext cx="4210278" cy="37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49" tIns="45623" rIns="91249" bIns="45623" anchor="b"/>
          <a:lstStyle>
            <a:lvl1pPr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36600" indent="-28257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33475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585913" indent="-22542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39938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4971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543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115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687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64C691-AE5D-44A2-9C88-7EB46135FE6B}" type="slidenum">
              <a:rPr lang="ja-JP" altLang="en-US" sz="10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ja-JP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32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A5997-2E69-B811-5CCA-D7D6F8BEA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スライド イメージ プレースホルダ 1">
            <a:extLst>
              <a:ext uri="{FF2B5EF4-FFF2-40B4-BE49-F238E27FC236}">
                <a16:creationId xmlns:a16="http://schemas.microsoft.com/office/drawing/2014/main" id="{F3D18572-9696-201A-1972-E248240DB1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ノート プレースホルダ 2">
            <a:extLst>
              <a:ext uri="{FF2B5EF4-FFF2-40B4-BE49-F238E27FC236}">
                <a16:creationId xmlns:a16="http://schemas.microsoft.com/office/drawing/2014/main" id="{72CE31C6-6604-3F43-CE43-3DD26C165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1508" name="スライド番号プレースホルダ 3">
            <a:extLst>
              <a:ext uri="{FF2B5EF4-FFF2-40B4-BE49-F238E27FC236}">
                <a16:creationId xmlns:a16="http://schemas.microsoft.com/office/drawing/2014/main" id="{7C9BC659-6BDB-90B1-0121-67E6C94F3CDF}"/>
              </a:ext>
            </a:extLst>
          </p:cNvPr>
          <p:cNvSpPr txBox="1">
            <a:spLocks noGrp="1"/>
          </p:cNvSpPr>
          <p:nvPr/>
        </p:nvSpPr>
        <p:spPr bwMode="auto">
          <a:xfrm>
            <a:off x="5501038" y="7103224"/>
            <a:ext cx="4210278" cy="37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49" tIns="45623" rIns="91249" bIns="45623" anchor="b"/>
          <a:lstStyle>
            <a:lvl1pPr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36600" indent="-28257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33475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585913" indent="-22542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39938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4971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543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115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687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64C691-AE5D-44A2-9C88-7EB46135FE6B}" type="slidenum">
              <a:rPr lang="ja-JP" altLang="en-US" sz="10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ja-JP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797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47F51-8CB3-2AAD-28B2-DC818228B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スライド イメージ プレースホルダ 1">
            <a:extLst>
              <a:ext uri="{FF2B5EF4-FFF2-40B4-BE49-F238E27FC236}">
                <a16:creationId xmlns:a16="http://schemas.microsoft.com/office/drawing/2014/main" id="{2DB53F96-9C12-F9DA-6987-BFC7319C847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ノート プレースホルダ 2">
            <a:extLst>
              <a:ext uri="{FF2B5EF4-FFF2-40B4-BE49-F238E27FC236}">
                <a16:creationId xmlns:a16="http://schemas.microsoft.com/office/drawing/2014/main" id="{C3B3AC23-B175-8028-6030-43A80C76A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1508" name="スライド番号プレースホルダ 3">
            <a:extLst>
              <a:ext uri="{FF2B5EF4-FFF2-40B4-BE49-F238E27FC236}">
                <a16:creationId xmlns:a16="http://schemas.microsoft.com/office/drawing/2014/main" id="{8ED8C2CA-F8A3-F567-633B-CAF88B321A18}"/>
              </a:ext>
            </a:extLst>
          </p:cNvPr>
          <p:cNvSpPr txBox="1">
            <a:spLocks noGrp="1"/>
          </p:cNvSpPr>
          <p:nvPr/>
        </p:nvSpPr>
        <p:spPr bwMode="auto">
          <a:xfrm>
            <a:off x="5501038" y="7103224"/>
            <a:ext cx="4210278" cy="37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49" tIns="45623" rIns="91249" bIns="45623" anchor="b"/>
          <a:lstStyle>
            <a:lvl1pPr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36600" indent="-28257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33475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585913" indent="-22542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39938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4971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543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115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687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64C691-AE5D-44A2-9C88-7EB46135FE6B}" type="slidenum">
              <a:rPr lang="ja-JP" altLang="en-US" sz="10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ja-JP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476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ノート プレースホルダ 2"/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1508" name="スライド番号プレースホルダ 3"/>
          <p:cNvSpPr txBox="1">
            <a:spLocks noGrp="1"/>
          </p:cNvSpPr>
          <p:nvPr/>
        </p:nvSpPr>
        <p:spPr bwMode="auto">
          <a:xfrm>
            <a:off x="5501038" y="7103224"/>
            <a:ext cx="4210278" cy="37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49" tIns="45623" rIns="91249" bIns="45623" anchor="b"/>
          <a:lstStyle>
            <a:lvl1pPr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36600" indent="-28257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33475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585913" indent="-22542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39938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4971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543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115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687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64C691-AE5D-44A2-9C88-7EB46135FE6B}" type="slidenum">
              <a:rPr lang="ja-JP" altLang="en-US" sz="10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ja-JP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207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ノート プレースホルダ 2"/>
          <p:cNvSpPr>
            <a:spLocks noGrp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21508" name="スライド番号プレースホルダ 3"/>
          <p:cNvSpPr txBox="1">
            <a:spLocks noGrp="1"/>
          </p:cNvSpPr>
          <p:nvPr/>
        </p:nvSpPr>
        <p:spPr bwMode="auto">
          <a:xfrm>
            <a:off x="5501038" y="7103224"/>
            <a:ext cx="4210278" cy="37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49" tIns="45623" rIns="91249" bIns="45623" anchor="b"/>
          <a:lstStyle>
            <a:lvl1pPr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36600" indent="-28257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33475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585913" indent="-225425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39938" indent="-227013" defTabSz="9064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4971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543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115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68738" indent="-227013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64C691-AE5D-44A2-9C88-7EB46135FE6B}" type="slidenum">
              <a:rPr lang="ja-JP" altLang="en-US" sz="10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ja-JP" altLang="en-US" sz="10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972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531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4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57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0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06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35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5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4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60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9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51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5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43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image" Target="../media/image22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24.png"/><Relationship Id="rId10" Type="http://schemas.openxmlformats.org/officeDocument/2006/relationships/image" Target="../media/image6.png"/><Relationship Id="rId4" Type="http://schemas.openxmlformats.org/officeDocument/2006/relationships/image" Target="../media/image23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EA94C3D-A4B0-44BC-8E4B-E3FAC12CA95E}"/>
              </a:ext>
            </a:extLst>
          </p:cNvPr>
          <p:cNvSpPr>
            <a:spLocks/>
          </p:cNvSpPr>
          <p:nvPr/>
        </p:nvSpPr>
        <p:spPr>
          <a:xfrm>
            <a:off x="3845" y="3695821"/>
            <a:ext cx="9156863" cy="88476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rmAutofit/>
          </a:bodyPr>
          <a:lstStyle/>
          <a:p>
            <a:endParaRPr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6F421E6-4DE8-479E-84B0-D5D0A1C08542}"/>
              </a:ext>
            </a:extLst>
          </p:cNvPr>
          <p:cNvSpPr/>
          <p:nvPr/>
        </p:nvSpPr>
        <p:spPr>
          <a:xfrm>
            <a:off x="4451718" y="0"/>
            <a:ext cx="4703413" cy="63368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>
            <a:spLocks noChangeArrowheads="1"/>
          </p:cNvSpPr>
          <p:nvPr/>
        </p:nvSpPr>
        <p:spPr bwMode="auto">
          <a:xfrm>
            <a:off x="-1" y="492"/>
            <a:ext cx="4451719" cy="400110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lang="en-US" altLang="ja-JP" sz="2000" dirty="0" err="1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RiKi</a:t>
            </a:r>
            <a:r>
              <a:rPr lang="en-US" altLang="ja-JP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(</a:t>
            </a:r>
            <a:r>
              <a:rPr lang="ja-JP" altLang="en-US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力 </a:t>
            </a:r>
            <a:r>
              <a:rPr lang="en-US" altLang="ja-JP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: Power of AI) </a:t>
            </a:r>
            <a:r>
              <a:rPr lang="ja-JP" altLang="en-US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シリーズ</a:t>
            </a:r>
            <a:endParaRPr lang="en-US" altLang="ja-JP" sz="20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7" name="スライド番号プレースホルダー 1">
            <a:extLst>
              <a:ext uri="{FF2B5EF4-FFF2-40B4-BE49-F238E27FC236}">
                <a16:creationId xmlns:a16="http://schemas.microsoft.com/office/drawing/2014/main" id="{6A8A1465-2613-4009-817D-FD618F060539}"/>
              </a:ext>
            </a:extLst>
          </p:cNvPr>
          <p:cNvSpPr txBox="1">
            <a:spLocks noGrp="1"/>
          </p:cNvSpPr>
          <p:nvPr/>
        </p:nvSpPr>
        <p:spPr bwMode="auto">
          <a:xfrm>
            <a:off x="8515350" y="6642100"/>
            <a:ext cx="6286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22A1387A-0DA3-49A4-BF94-04709D3EFF94}" type="slidenum">
              <a:rPr lang="en-US" altLang="ja-JP" sz="1000" b="0">
                <a:solidFill>
                  <a:schemeClr val="bg1">
                    <a:lumMod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ja-JP" sz="1000" b="0" dirty="0">
              <a:solidFill>
                <a:schemeClr val="bg1">
                  <a:lumMod val="7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8" name="テキスト ボックス 32">
            <a:extLst>
              <a:ext uri="{FF2B5EF4-FFF2-40B4-BE49-F238E27FC236}">
                <a16:creationId xmlns:a16="http://schemas.microsoft.com/office/drawing/2014/main" id="{CBE16F5D-16D5-4FB7-B4A1-E831348A5E1F}"/>
              </a:ext>
            </a:extLst>
          </p:cNvPr>
          <p:cNvSpPr txBox="1"/>
          <p:nvPr/>
        </p:nvSpPr>
        <p:spPr>
          <a:xfrm>
            <a:off x="5970023" y="5965905"/>
            <a:ext cx="1879265" cy="318917"/>
          </a:xfrm>
          <a:prstGeom prst="rect">
            <a:avLst/>
          </a:prstGeom>
          <a:noFill/>
          <a:ln w="9525" cmpd="sng">
            <a:solidFill>
              <a:schemeClr val="bg1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2025</a:t>
            </a:r>
            <a:r>
              <a:rPr kumimoji="1" lang="ja-JP" altLang="en-US" sz="1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kumimoji="1" lang="en-US" altLang="ja-JP" sz="1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1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CAF7800-1470-D4EA-D221-0E052E65C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870" y="2038095"/>
            <a:ext cx="2241112" cy="20026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3B59C4-3C43-D610-5DD1-C35CD138A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739810"/>
            <a:ext cx="4470400" cy="44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Ⅰ</a:t>
            </a:r>
            <a:r>
              <a:rPr lang="ja-JP" altLang="en-US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</a:t>
            </a:r>
            <a:r>
              <a:rPr lang="en-US" altLang="ja-JP" sz="2000" dirty="0" err="1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Monjyu</a:t>
            </a:r>
            <a:r>
              <a:rPr lang="ja-JP" altLang="en-US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って何？</a:t>
            </a:r>
            <a:endParaRPr lang="en-US" altLang="ja-JP" sz="20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Ⅱ</a:t>
            </a:r>
            <a:r>
              <a:rPr lang="ja-JP" altLang="en-US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</a:t>
            </a:r>
            <a:r>
              <a:rPr lang="en-US" altLang="ja-JP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AI</a:t>
            </a:r>
            <a:r>
              <a:rPr lang="ja-JP" altLang="en-US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ネットワーク処理って何？</a:t>
            </a:r>
            <a:endParaRPr lang="en-US" altLang="ja-JP" sz="20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Ⅲ</a:t>
            </a:r>
            <a:r>
              <a:rPr lang="ja-JP" altLang="en-US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．３つのインターフェース</a:t>
            </a:r>
            <a:endParaRPr lang="en-US" altLang="ja-JP" sz="20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Ⅳ</a:t>
            </a:r>
            <a:r>
              <a:rPr lang="ja-JP" altLang="en-US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．利用エンジン</a:t>
            </a:r>
            <a:r>
              <a:rPr lang="ja-JP" altLang="en-US" sz="2000" b="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と利用モデル</a:t>
            </a:r>
            <a:endParaRPr lang="en-US" altLang="ja-JP" sz="20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Ⅴ</a:t>
            </a:r>
            <a:r>
              <a:rPr lang="ja-JP" altLang="en-US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．音声合成等、</a:t>
            </a:r>
            <a:r>
              <a:rPr lang="en-US" altLang="ja-JP" sz="2000" dirty="0" err="1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Addins</a:t>
            </a:r>
            <a:r>
              <a:rPr lang="ja-JP" altLang="en-US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拡張</a:t>
            </a:r>
            <a:endParaRPr lang="en-US" altLang="ja-JP" sz="20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Ⅵ</a:t>
            </a:r>
            <a:r>
              <a:rPr lang="ja-JP" altLang="en-US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．画像生成等、</a:t>
            </a:r>
            <a:r>
              <a:rPr lang="en-US" altLang="ja-JP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Functions</a:t>
            </a:r>
            <a:r>
              <a:rPr lang="ja-JP" altLang="en-US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拡張</a:t>
            </a:r>
            <a:endParaRPr lang="en-US" altLang="ja-JP" sz="20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20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20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ja-JP" altLang="en-US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＊．実装機能紹介</a:t>
            </a:r>
            <a:br>
              <a:rPr lang="en-US" altLang="ja-JP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ja-JP" altLang="en-US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＊．設定方法？</a:t>
            </a:r>
            <a:br>
              <a:rPr lang="en-US" altLang="ja-JP" sz="2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endParaRPr lang="ja-JP" altLang="en-US" sz="2000" b="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2000" b="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2" name="図 1" descr="ロゴ&#10;&#10;中程度の精度で自動的に生成された説明">
            <a:extLst>
              <a:ext uri="{FF2B5EF4-FFF2-40B4-BE49-F238E27FC236}">
                <a16:creationId xmlns:a16="http://schemas.microsoft.com/office/drawing/2014/main" id="{0013FAA2-8DB6-BB39-07AC-D3CFECB34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570" y="4952559"/>
            <a:ext cx="1489033" cy="319910"/>
          </a:xfrm>
          <a:prstGeom prst="rect">
            <a:avLst/>
          </a:prstGeom>
        </p:spPr>
      </p:pic>
      <p:pic>
        <p:nvPicPr>
          <p:cNvPr id="3" name="図 2" descr="ロゴ&#10;&#10;自動的に生成された説明">
            <a:extLst>
              <a:ext uri="{FF2B5EF4-FFF2-40B4-BE49-F238E27FC236}">
                <a16:creationId xmlns:a16="http://schemas.microsoft.com/office/drawing/2014/main" id="{4D43EB6E-9630-E9D3-1F61-245908784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5783" y="4861675"/>
            <a:ext cx="1042053" cy="385560"/>
          </a:xfrm>
          <a:prstGeom prst="rect">
            <a:avLst/>
          </a:prstGeom>
        </p:spPr>
      </p:pic>
      <p:pic>
        <p:nvPicPr>
          <p:cNvPr id="4" name="図 3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FA0E9C90-1B61-A0B3-ECE2-9A6E173597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143" y="5901586"/>
            <a:ext cx="1031400" cy="285024"/>
          </a:xfrm>
          <a:prstGeom prst="rect">
            <a:avLst/>
          </a:prstGeom>
        </p:spPr>
      </p:pic>
      <p:pic>
        <p:nvPicPr>
          <p:cNvPr id="7" name="図 6" descr="黒い背景と白い文字のロゴ&#10;&#10;中程度の精度で自動的に生成された説明">
            <a:extLst>
              <a:ext uri="{FF2B5EF4-FFF2-40B4-BE49-F238E27FC236}">
                <a16:creationId xmlns:a16="http://schemas.microsoft.com/office/drawing/2014/main" id="{746FC0E3-08B2-D0A6-DD9F-1673F5662D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4101" y="5931423"/>
            <a:ext cx="944500" cy="258163"/>
          </a:xfrm>
          <a:prstGeom prst="rect">
            <a:avLst/>
          </a:prstGeom>
        </p:spPr>
      </p:pic>
      <p:pic>
        <p:nvPicPr>
          <p:cNvPr id="8" name="図 7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CB5F9A8B-8D9B-E7A2-52DD-8A64B194CD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94739" y="5743793"/>
            <a:ext cx="1292153" cy="445793"/>
          </a:xfrm>
          <a:prstGeom prst="rect">
            <a:avLst/>
          </a:prstGeom>
        </p:spPr>
      </p:pic>
      <p:pic>
        <p:nvPicPr>
          <p:cNvPr id="10" name="図 9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81AB2B20-4124-CAAD-45A5-7F9491B898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894" y="5393456"/>
            <a:ext cx="2007459" cy="382220"/>
          </a:xfrm>
          <a:prstGeom prst="rect">
            <a:avLst/>
          </a:prstGeom>
        </p:spPr>
      </p:pic>
      <p:pic>
        <p:nvPicPr>
          <p:cNvPr id="11" name="図 10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D50FD47E-4A05-7154-5CEC-0FF86B0662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600" y="4938968"/>
            <a:ext cx="1423603" cy="385559"/>
          </a:xfrm>
          <a:prstGeom prst="rect">
            <a:avLst/>
          </a:prstGeom>
        </p:spPr>
      </p:pic>
      <p:pic>
        <p:nvPicPr>
          <p:cNvPr id="12" name="図 11" descr="ロゴ&#10;&#10;自動的に生成された説明">
            <a:extLst>
              <a:ext uri="{FF2B5EF4-FFF2-40B4-BE49-F238E27FC236}">
                <a16:creationId xmlns:a16="http://schemas.microsoft.com/office/drawing/2014/main" id="{1D14475E-5607-B540-CDE6-55DE18E5DB6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79779" y="5401871"/>
            <a:ext cx="1647017" cy="396314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82C1978-4BF8-1859-C588-FB21B0D7D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" y="402553"/>
            <a:ext cx="4451719" cy="62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0">
            <a:no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3200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Monjyu</a:t>
            </a:r>
            <a:r>
              <a:rPr lang="ja-JP" altLang="en-US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：文殊ご紹介</a:t>
            </a:r>
            <a:endParaRPr lang="ja-JP" altLang="en-US" sz="20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3759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EECDCC12-0C27-8B1F-CF8F-49C97E872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88" y="1339445"/>
            <a:ext cx="6946541" cy="40887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24EA771-FCC4-4965-A1FF-B73E36733A8D}"/>
              </a:ext>
            </a:extLst>
          </p:cNvPr>
          <p:cNvSpPr>
            <a:spLocks/>
          </p:cNvSpPr>
          <p:nvPr/>
        </p:nvSpPr>
        <p:spPr>
          <a:xfrm>
            <a:off x="-12863" y="5986919"/>
            <a:ext cx="9156863" cy="88476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rmAutofit/>
          </a:bodyPr>
          <a:lstStyle/>
          <a:p>
            <a:endParaRPr lang="ja-JP" altLang="en-US" dirty="0"/>
          </a:p>
        </p:txBody>
      </p:sp>
      <p:sp>
        <p:nvSpPr>
          <p:cNvPr id="20483" name="テキスト ボックス 5"/>
          <p:cNvSpPr txBox="1">
            <a:spLocks noChangeArrowheads="1"/>
          </p:cNvSpPr>
          <p:nvPr/>
        </p:nvSpPr>
        <p:spPr bwMode="auto">
          <a:xfrm>
            <a:off x="0" y="0"/>
            <a:ext cx="6934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 b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0" y="464350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スライド番号プレースホルダー 1">
            <a:extLst>
              <a:ext uri="{FF2B5EF4-FFF2-40B4-BE49-F238E27FC236}">
                <a16:creationId xmlns:a16="http://schemas.microsoft.com/office/drawing/2014/main" id="{CDADB977-AC23-479E-9DF0-3DA17110FDEC}"/>
              </a:ext>
            </a:extLst>
          </p:cNvPr>
          <p:cNvSpPr txBox="1">
            <a:spLocks noGrp="1"/>
          </p:cNvSpPr>
          <p:nvPr/>
        </p:nvSpPr>
        <p:spPr bwMode="auto">
          <a:xfrm>
            <a:off x="8515350" y="6642100"/>
            <a:ext cx="6286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22A1387A-0DA3-49A4-BF94-04709D3EFF94}" type="slidenum">
              <a:rPr lang="en-US" altLang="ja-JP" sz="1000" b="0">
                <a:solidFill>
                  <a:schemeClr val="bg1">
                    <a:lumMod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ja-JP" sz="1000" b="0" dirty="0">
              <a:solidFill>
                <a:schemeClr val="bg1">
                  <a:lumMod val="7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6F3127B5-CFE2-688D-EEF7-12F4254EC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0"/>
            <a:ext cx="830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各エンジンの利用モデルを自由選択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3675E2B-C06C-8BDB-EA1D-20153864BB39}"/>
              </a:ext>
            </a:extLst>
          </p:cNvPr>
          <p:cNvCxnSpPr>
            <a:cxnSpLocks/>
          </p:cNvCxnSpPr>
          <p:nvPr/>
        </p:nvCxnSpPr>
        <p:spPr>
          <a:xfrm>
            <a:off x="116188" y="1161534"/>
            <a:ext cx="5496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592F8FE0-6207-16F6-D0B4-54C4A6DDB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41"/>
            <a:ext cx="762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ja-JP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Ⅳ</a:t>
            </a:r>
            <a:r>
              <a:rPr lang="ja-JP" altLang="en-US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利用</a:t>
            </a:r>
            <a:r>
              <a:rPr lang="ja-JP" altLang="en-US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エンジンと利用モデル</a:t>
            </a: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F0D23E21-397C-85A2-8152-F5D564E50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310" y="2186432"/>
            <a:ext cx="2604366" cy="445286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2" name="図 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60F870E6-3348-628F-7A46-9A7CA88531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094" y="5555500"/>
            <a:ext cx="4602260" cy="124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30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8EF52-ACD9-751F-2EA2-3C7806849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>
            <a:extLst>
              <a:ext uri="{FF2B5EF4-FFF2-40B4-BE49-F238E27FC236}">
                <a16:creationId xmlns:a16="http://schemas.microsoft.com/office/drawing/2014/main" id="{678E249A-00E7-3688-BE98-932A8DA95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24" y="1419746"/>
            <a:ext cx="2338126" cy="399765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C58D0B1E-6ED7-E6A0-A32B-8A253E7EC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255" y="2249748"/>
            <a:ext cx="4417769" cy="195732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EB3356E-C161-ED3A-B5C4-21E79969E2DD}"/>
              </a:ext>
            </a:extLst>
          </p:cNvPr>
          <p:cNvSpPr>
            <a:spLocks/>
          </p:cNvSpPr>
          <p:nvPr/>
        </p:nvSpPr>
        <p:spPr>
          <a:xfrm>
            <a:off x="-12863" y="5986919"/>
            <a:ext cx="9156863" cy="88476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rmAutofit/>
          </a:bodyPr>
          <a:lstStyle/>
          <a:p>
            <a:endParaRPr lang="ja-JP" altLang="en-US" dirty="0"/>
          </a:p>
        </p:txBody>
      </p:sp>
      <p:sp>
        <p:nvSpPr>
          <p:cNvPr id="20483" name="テキスト ボックス 5">
            <a:extLst>
              <a:ext uri="{FF2B5EF4-FFF2-40B4-BE49-F238E27FC236}">
                <a16:creationId xmlns:a16="http://schemas.microsoft.com/office/drawing/2014/main" id="{A363B88C-5A4A-8A10-D8D9-E6BE966BD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934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 b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98FCB8E-F727-E059-3D69-C93BA0B59454}"/>
              </a:ext>
            </a:extLst>
          </p:cNvPr>
          <p:cNvSpPr/>
          <p:nvPr/>
        </p:nvSpPr>
        <p:spPr>
          <a:xfrm>
            <a:off x="0" y="464350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スライド番号プレースホルダー 1">
            <a:extLst>
              <a:ext uri="{FF2B5EF4-FFF2-40B4-BE49-F238E27FC236}">
                <a16:creationId xmlns:a16="http://schemas.microsoft.com/office/drawing/2014/main" id="{855BEEA5-581D-0AC6-FF21-948A267222EE}"/>
              </a:ext>
            </a:extLst>
          </p:cNvPr>
          <p:cNvSpPr txBox="1">
            <a:spLocks noGrp="1"/>
          </p:cNvSpPr>
          <p:nvPr/>
        </p:nvSpPr>
        <p:spPr bwMode="auto">
          <a:xfrm>
            <a:off x="8515350" y="6642100"/>
            <a:ext cx="6286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22A1387A-0DA3-49A4-BF94-04709D3EFF94}" type="slidenum">
              <a:rPr lang="en-US" altLang="ja-JP" sz="1000" b="0">
                <a:solidFill>
                  <a:schemeClr val="bg1">
                    <a:lumMod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ja-JP" sz="1000" b="0" dirty="0">
              <a:solidFill>
                <a:schemeClr val="bg1">
                  <a:lumMod val="7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E6672D45-E047-E94C-F7EF-C920ABDC9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0"/>
            <a:ext cx="830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利用可能モデルは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...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☆日々増加中です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DCF417E-9F1A-F9D6-2DAF-B04585EF2845}"/>
              </a:ext>
            </a:extLst>
          </p:cNvPr>
          <p:cNvCxnSpPr>
            <a:cxnSpLocks/>
          </p:cNvCxnSpPr>
          <p:nvPr/>
        </p:nvCxnSpPr>
        <p:spPr>
          <a:xfrm>
            <a:off x="116188" y="1161534"/>
            <a:ext cx="5496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1D746AAA-F150-D2D9-A1DC-95EC12797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41"/>
            <a:ext cx="762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ja-JP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Ⅳ</a:t>
            </a:r>
            <a:r>
              <a:rPr lang="ja-JP" altLang="en-US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利用</a:t>
            </a:r>
            <a:r>
              <a:rPr lang="ja-JP" altLang="en-US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エンジンと利用モデル</a:t>
            </a: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C4D2C646-70EF-10CD-2F6A-E6FA0CEF8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255" y="4509690"/>
            <a:ext cx="2641997" cy="207846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20480" name="図 20479">
            <a:extLst>
              <a:ext uri="{FF2B5EF4-FFF2-40B4-BE49-F238E27FC236}">
                <a16:creationId xmlns:a16="http://schemas.microsoft.com/office/drawing/2014/main" id="{5966F40D-0440-55B6-3F2B-026DDF8474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5729" y="1417409"/>
            <a:ext cx="2737525" cy="2979516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20487" name="図 20486">
            <a:extLst>
              <a:ext uri="{FF2B5EF4-FFF2-40B4-BE49-F238E27FC236}">
                <a16:creationId xmlns:a16="http://schemas.microsoft.com/office/drawing/2014/main" id="{48CB00F9-15E3-704F-8B09-9347A1AE46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0072" y="3304622"/>
            <a:ext cx="2513843" cy="326936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20485" name="図 20484">
            <a:extLst>
              <a:ext uri="{FF2B5EF4-FFF2-40B4-BE49-F238E27FC236}">
                <a16:creationId xmlns:a16="http://schemas.microsoft.com/office/drawing/2014/main" id="{40C854AC-37D2-C0AE-4A18-F2474526F4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2860" y="5083253"/>
            <a:ext cx="2737526" cy="1469139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5471F83-2158-B247-4DA1-A0BD0EB52A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16259" y="1661306"/>
            <a:ext cx="2405308" cy="150231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489" name="図 20488">
            <a:extLst>
              <a:ext uri="{FF2B5EF4-FFF2-40B4-BE49-F238E27FC236}">
                <a16:creationId xmlns:a16="http://schemas.microsoft.com/office/drawing/2014/main" id="{DD8CE37C-497E-8D3F-F1A0-45FF2D1D36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90733" y="1413735"/>
            <a:ext cx="2449092" cy="5272227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1773DFB-182E-29B5-5F64-059D53BD7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918" y="80962"/>
            <a:ext cx="3168074" cy="1045027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wrap="square">
            <a:no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３００を超えるモデル</a:t>
            </a:r>
            <a:endParaRPr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(2025/2/1</a:t>
            </a: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現在</a:t>
            </a:r>
            <a:r>
              <a:rPr lang="en-US" altLang="ja-JP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日々各社が開発中ですｗ</a:t>
            </a:r>
            <a:endParaRPr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2451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2B7FF-61C1-42A5-0195-9E33FF9BA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052972E-2B05-E266-1A1A-9CDEDE31652A}"/>
              </a:ext>
            </a:extLst>
          </p:cNvPr>
          <p:cNvSpPr>
            <a:spLocks/>
          </p:cNvSpPr>
          <p:nvPr/>
        </p:nvSpPr>
        <p:spPr>
          <a:xfrm>
            <a:off x="-12863" y="5986919"/>
            <a:ext cx="9156863" cy="88476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rmAutofit/>
          </a:bodyPr>
          <a:lstStyle/>
          <a:p>
            <a:endParaRPr lang="ja-JP" altLang="en-US" dirty="0"/>
          </a:p>
        </p:txBody>
      </p:sp>
      <p:sp>
        <p:nvSpPr>
          <p:cNvPr id="20483" name="テキスト ボックス 5">
            <a:extLst>
              <a:ext uri="{FF2B5EF4-FFF2-40B4-BE49-F238E27FC236}">
                <a16:creationId xmlns:a16="http://schemas.microsoft.com/office/drawing/2014/main" id="{FE6B08E4-E0B4-1E57-1B04-C5530E5E4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934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 b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25CF76F-41C3-8063-1B1F-F0F42B3A1484}"/>
              </a:ext>
            </a:extLst>
          </p:cNvPr>
          <p:cNvSpPr/>
          <p:nvPr/>
        </p:nvSpPr>
        <p:spPr>
          <a:xfrm>
            <a:off x="0" y="464350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スライド番号プレースホルダー 1">
            <a:extLst>
              <a:ext uri="{FF2B5EF4-FFF2-40B4-BE49-F238E27FC236}">
                <a16:creationId xmlns:a16="http://schemas.microsoft.com/office/drawing/2014/main" id="{D55628F6-7BBA-C0A3-1499-8F7B03CF6E5D}"/>
              </a:ext>
            </a:extLst>
          </p:cNvPr>
          <p:cNvSpPr txBox="1">
            <a:spLocks noGrp="1"/>
          </p:cNvSpPr>
          <p:nvPr/>
        </p:nvSpPr>
        <p:spPr bwMode="auto">
          <a:xfrm>
            <a:off x="8515350" y="6642100"/>
            <a:ext cx="6286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22A1387A-0DA3-49A4-BF94-04709D3EFF94}" type="slidenum">
              <a:rPr lang="en-US" altLang="ja-JP" sz="1000" b="0">
                <a:solidFill>
                  <a:schemeClr val="bg1">
                    <a:lumMod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ja-JP" sz="1000" b="0" dirty="0">
              <a:solidFill>
                <a:schemeClr val="bg1">
                  <a:lumMod val="7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5686D83E-B7CE-B34D-F846-C73916091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0"/>
            <a:ext cx="830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ビルトイン</a:t>
            </a:r>
            <a:r>
              <a:rPr lang="en-US" altLang="ja-JP" sz="2000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Addins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の利用設定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A44B7E6-D6DE-5A01-4F07-9BFF6D6E0EBD}"/>
              </a:ext>
            </a:extLst>
          </p:cNvPr>
          <p:cNvCxnSpPr>
            <a:cxnSpLocks/>
          </p:cNvCxnSpPr>
          <p:nvPr/>
        </p:nvCxnSpPr>
        <p:spPr>
          <a:xfrm>
            <a:off x="116188" y="1161534"/>
            <a:ext cx="5496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E2856B2D-A3A7-0E3D-167D-C805BA2C0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41"/>
            <a:ext cx="762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Ⅴ</a:t>
            </a:r>
            <a:r>
              <a:rPr lang="ja-JP" altLang="en-US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．音声合成等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、</a:t>
            </a:r>
            <a:r>
              <a:rPr lang="en-US" altLang="ja-JP" sz="2000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Addins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拡張が可能</a:t>
            </a: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DE1FE4A-9F4D-9E79-A490-189A8BF28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545" y="1671357"/>
            <a:ext cx="6260455" cy="482159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25238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24EA771-FCC4-4965-A1FF-B73E36733A8D}"/>
              </a:ext>
            </a:extLst>
          </p:cNvPr>
          <p:cNvSpPr>
            <a:spLocks/>
          </p:cNvSpPr>
          <p:nvPr/>
        </p:nvSpPr>
        <p:spPr>
          <a:xfrm>
            <a:off x="-12863" y="5986919"/>
            <a:ext cx="9156863" cy="88476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rmAutofit/>
          </a:bodyPr>
          <a:lstStyle/>
          <a:p>
            <a:endParaRPr lang="ja-JP" altLang="en-US" dirty="0"/>
          </a:p>
        </p:txBody>
      </p:sp>
      <p:sp>
        <p:nvSpPr>
          <p:cNvPr id="20483" name="テキスト ボックス 5"/>
          <p:cNvSpPr txBox="1">
            <a:spLocks noChangeArrowheads="1"/>
          </p:cNvSpPr>
          <p:nvPr/>
        </p:nvSpPr>
        <p:spPr bwMode="auto">
          <a:xfrm>
            <a:off x="0" y="0"/>
            <a:ext cx="6934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 b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0" y="464350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スライド番号プレースホルダー 1">
            <a:extLst>
              <a:ext uri="{FF2B5EF4-FFF2-40B4-BE49-F238E27FC236}">
                <a16:creationId xmlns:a16="http://schemas.microsoft.com/office/drawing/2014/main" id="{CDADB977-AC23-479E-9DF0-3DA17110FDEC}"/>
              </a:ext>
            </a:extLst>
          </p:cNvPr>
          <p:cNvSpPr txBox="1">
            <a:spLocks noGrp="1"/>
          </p:cNvSpPr>
          <p:nvPr/>
        </p:nvSpPr>
        <p:spPr bwMode="auto">
          <a:xfrm>
            <a:off x="8515350" y="6642100"/>
            <a:ext cx="6286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22A1387A-0DA3-49A4-BF94-04709D3EFF94}" type="slidenum">
              <a:rPr lang="en-US" altLang="ja-JP" sz="1000" b="0">
                <a:solidFill>
                  <a:schemeClr val="bg1">
                    <a:lumMod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ja-JP" sz="1000" b="0" dirty="0">
              <a:solidFill>
                <a:schemeClr val="bg1">
                  <a:lumMod val="7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6F3127B5-CFE2-688D-EEF7-12F4254EC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0"/>
            <a:ext cx="830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Functions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拡張は、起動時に自動ローディング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3675E2B-C06C-8BDB-EA1D-20153864BB39}"/>
              </a:ext>
            </a:extLst>
          </p:cNvPr>
          <p:cNvCxnSpPr>
            <a:cxnSpLocks/>
          </p:cNvCxnSpPr>
          <p:nvPr/>
        </p:nvCxnSpPr>
        <p:spPr>
          <a:xfrm>
            <a:off x="116188" y="1161534"/>
            <a:ext cx="5496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592F8FE0-6207-16F6-D0B4-54C4A6DDB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41"/>
            <a:ext cx="762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ja-JP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Ⅵ</a:t>
            </a:r>
            <a:r>
              <a:rPr lang="ja-JP" altLang="en-US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．画像生成等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、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Functions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拡張が可能</a:t>
            </a: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B16D659-2E00-6CC1-5F88-CF1407810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88" y="1694106"/>
            <a:ext cx="8595024" cy="4192695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930174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49A96-2AFE-CDDC-8818-1B0A4308A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D860945-2F07-458B-5497-314EAB1D6289}"/>
              </a:ext>
            </a:extLst>
          </p:cNvPr>
          <p:cNvSpPr>
            <a:spLocks/>
          </p:cNvSpPr>
          <p:nvPr/>
        </p:nvSpPr>
        <p:spPr>
          <a:xfrm>
            <a:off x="-12863" y="5986919"/>
            <a:ext cx="9156863" cy="88476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rmAutofit/>
          </a:bodyPr>
          <a:lstStyle/>
          <a:p>
            <a:endParaRPr lang="ja-JP" altLang="en-US" dirty="0"/>
          </a:p>
        </p:txBody>
      </p:sp>
      <p:sp>
        <p:nvSpPr>
          <p:cNvPr id="20483" name="テキスト ボックス 5">
            <a:extLst>
              <a:ext uri="{FF2B5EF4-FFF2-40B4-BE49-F238E27FC236}">
                <a16:creationId xmlns:a16="http://schemas.microsoft.com/office/drawing/2014/main" id="{1BD4E16F-7BCC-AD10-13F3-0CC0852F3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934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 b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ACDEDA9-9BD3-5F07-E1A6-0C358E14D5F5}"/>
              </a:ext>
            </a:extLst>
          </p:cNvPr>
          <p:cNvSpPr/>
          <p:nvPr/>
        </p:nvSpPr>
        <p:spPr>
          <a:xfrm>
            <a:off x="0" y="464350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スライド番号プレースホルダー 1">
            <a:extLst>
              <a:ext uri="{FF2B5EF4-FFF2-40B4-BE49-F238E27FC236}">
                <a16:creationId xmlns:a16="http://schemas.microsoft.com/office/drawing/2014/main" id="{B56A4442-133A-5A8C-3767-D9C1E8E1E040}"/>
              </a:ext>
            </a:extLst>
          </p:cNvPr>
          <p:cNvSpPr txBox="1">
            <a:spLocks noGrp="1"/>
          </p:cNvSpPr>
          <p:nvPr/>
        </p:nvSpPr>
        <p:spPr bwMode="auto">
          <a:xfrm>
            <a:off x="8515350" y="6642100"/>
            <a:ext cx="6286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22A1387A-0DA3-49A4-BF94-04709D3EFF94}" type="slidenum">
              <a:rPr lang="en-US" altLang="ja-JP" sz="1000" b="0">
                <a:solidFill>
                  <a:schemeClr val="bg1">
                    <a:lumMod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ja-JP" sz="1000" b="0" dirty="0">
              <a:solidFill>
                <a:schemeClr val="bg1">
                  <a:lumMod val="7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0DDD3B58-96BC-E5A4-FB94-6826CB656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0"/>
            <a:ext cx="830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Browser-use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機能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C119196-A246-1AEB-EDEB-EB9FFDE27428}"/>
              </a:ext>
            </a:extLst>
          </p:cNvPr>
          <p:cNvCxnSpPr>
            <a:cxnSpLocks/>
          </p:cNvCxnSpPr>
          <p:nvPr/>
        </p:nvCxnSpPr>
        <p:spPr>
          <a:xfrm>
            <a:off x="116188" y="1161534"/>
            <a:ext cx="5496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176B6B24-604A-918A-791E-BB5D98D1B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41"/>
            <a:ext cx="762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ja-JP" altLang="en-US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＊．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実装機能紹介</a:t>
            </a: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0551ECB-C3A0-F72F-3D3A-460984C02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918" y="80960"/>
            <a:ext cx="3168074" cy="1045027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wrap="square">
            <a:no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Functions</a:t>
            </a: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連携で</a:t>
            </a:r>
            <a:br>
              <a:rPr lang="en-US" altLang="ja-JP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en-US" altLang="ja-JP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Browser-use</a:t>
            </a: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機能が使えます。</a:t>
            </a:r>
            <a:endParaRPr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※</a:t>
            </a: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自動で</a:t>
            </a:r>
            <a:r>
              <a:rPr lang="en-US" altLang="ja-JP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web</a:t>
            </a: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操作できます。</a:t>
            </a:r>
            <a:endParaRPr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244E794-B510-824A-BD94-B1A276031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13" y="1525032"/>
            <a:ext cx="7687729" cy="46718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462025A1-F5F8-5A72-8897-1E847CE82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914" y="2565969"/>
            <a:ext cx="4784436" cy="403686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92584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1A04B-02C8-DEAE-B6D3-93C7B1714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589320C-D4AA-E33C-6B71-7470D89194A2}"/>
              </a:ext>
            </a:extLst>
          </p:cNvPr>
          <p:cNvSpPr>
            <a:spLocks/>
          </p:cNvSpPr>
          <p:nvPr/>
        </p:nvSpPr>
        <p:spPr>
          <a:xfrm>
            <a:off x="-12863" y="5986919"/>
            <a:ext cx="9156863" cy="88476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rmAutofit/>
          </a:bodyPr>
          <a:lstStyle/>
          <a:p>
            <a:endParaRPr lang="ja-JP" altLang="en-US" dirty="0"/>
          </a:p>
        </p:txBody>
      </p:sp>
      <p:sp>
        <p:nvSpPr>
          <p:cNvPr id="20483" name="テキスト ボックス 5">
            <a:extLst>
              <a:ext uri="{FF2B5EF4-FFF2-40B4-BE49-F238E27FC236}">
                <a16:creationId xmlns:a16="http://schemas.microsoft.com/office/drawing/2014/main" id="{E9357BB5-2B8D-DFF1-BD6E-4C12B3D79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934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 b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EED8E7F-F28F-8B95-0BDD-FAA7D78BE14B}"/>
              </a:ext>
            </a:extLst>
          </p:cNvPr>
          <p:cNvSpPr/>
          <p:nvPr/>
        </p:nvSpPr>
        <p:spPr>
          <a:xfrm>
            <a:off x="0" y="464350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スライド番号プレースホルダー 1">
            <a:extLst>
              <a:ext uri="{FF2B5EF4-FFF2-40B4-BE49-F238E27FC236}">
                <a16:creationId xmlns:a16="http://schemas.microsoft.com/office/drawing/2014/main" id="{8DC442D9-16B6-236E-1A37-1DBDE57B1E02}"/>
              </a:ext>
            </a:extLst>
          </p:cNvPr>
          <p:cNvSpPr txBox="1">
            <a:spLocks noGrp="1"/>
          </p:cNvSpPr>
          <p:nvPr/>
        </p:nvSpPr>
        <p:spPr bwMode="auto">
          <a:xfrm>
            <a:off x="8515350" y="6642100"/>
            <a:ext cx="6286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22A1387A-0DA3-49A4-BF94-04709D3EFF94}" type="slidenum">
              <a:rPr lang="en-US" altLang="ja-JP" sz="1000" b="0">
                <a:solidFill>
                  <a:schemeClr val="bg1">
                    <a:lumMod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ja-JP" sz="1000" b="0" dirty="0">
              <a:solidFill>
                <a:schemeClr val="bg1">
                  <a:lumMod val="7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139ACF0E-2CFD-A211-AB4C-3B82942DF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0"/>
            <a:ext cx="830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開発支援機能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08E7707-FC70-2F3E-0C9F-F10678D21190}"/>
              </a:ext>
            </a:extLst>
          </p:cNvPr>
          <p:cNvCxnSpPr>
            <a:cxnSpLocks/>
          </p:cNvCxnSpPr>
          <p:nvPr/>
        </p:nvCxnSpPr>
        <p:spPr>
          <a:xfrm>
            <a:off x="116188" y="1161534"/>
            <a:ext cx="5496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AE98BA6C-E975-DA2E-A732-947F19ACB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41"/>
            <a:ext cx="762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ja-JP" altLang="en-US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＊．実装機能紹介</a:t>
            </a: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5AF0D11-45D1-D363-4453-73AE8558B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55" y="1427175"/>
            <a:ext cx="8043100" cy="43566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6D08B61-F37D-B53F-41E8-05FC8ADA4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6439" y="2582786"/>
            <a:ext cx="3729706" cy="39577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C87740E-3273-CD9A-E146-866D28B9D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918" y="80960"/>
            <a:ext cx="3168074" cy="1045027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wrap="square">
            <a:no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開発初期にこの機能を実装し</a:t>
            </a:r>
            <a:endParaRPr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全体ソースの</a:t>
            </a:r>
            <a:r>
              <a:rPr lang="en-US" altLang="ja-JP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70%</a:t>
            </a: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程度？、</a:t>
            </a:r>
            <a:endParaRPr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生成ソースを利用しています。</a:t>
            </a:r>
            <a:endParaRPr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7339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0BF38-8737-96FE-567A-128B75C1E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5130E9E-D9C8-2361-D178-6A236EE3E137}"/>
              </a:ext>
            </a:extLst>
          </p:cNvPr>
          <p:cNvSpPr>
            <a:spLocks/>
          </p:cNvSpPr>
          <p:nvPr/>
        </p:nvSpPr>
        <p:spPr>
          <a:xfrm>
            <a:off x="-12863" y="5986919"/>
            <a:ext cx="9156863" cy="88476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rmAutofit/>
          </a:bodyPr>
          <a:lstStyle/>
          <a:p>
            <a:endParaRPr lang="ja-JP" altLang="en-US" dirty="0"/>
          </a:p>
        </p:txBody>
      </p:sp>
      <p:sp>
        <p:nvSpPr>
          <p:cNvPr id="20483" name="テキスト ボックス 5">
            <a:extLst>
              <a:ext uri="{FF2B5EF4-FFF2-40B4-BE49-F238E27FC236}">
                <a16:creationId xmlns:a16="http://schemas.microsoft.com/office/drawing/2014/main" id="{F6DAE922-F300-0E25-77B7-553791BFC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934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 b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D7B6966-2B78-3805-1BED-D4A436DC3B7F}"/>
              </a:ext>
            </a:extLst>
          </p:cNvPr>
          <p:cNvSpPr/>
          <p:nvPr/>
        </p:nvSpPr>
        <p:spPr>
          <a:xfrm>
            <a:off x="0" y="464350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スライド番号プレースホルダー 1">
            <a:extLst>
              <a:ext uri="{FF2B5EF4-FFF2-40B4-BE49-F238E27FC236}">
                <a16:creationId xmlns:a16="http://schemas.microsoft.com/office/drawing/2014/main" id="{B968FAE8-E9C1-2E77-DD6D-15E49A5BA9C1}"/>
              </a:ext>
            </a:extLst>
          </p:cNvPr>
          <p:cNvSpPr txBox="1">
            <a:spLocks noGrp="1"/>
          </p:cNvSpPr>
          <p:nvPr/>
        </p:nvSpPr>
        <p:spPr bwMode="auto">
          <a:xfrm>
            <a:off x="8515350" y="6642100"/>
            <a:ext cx="6286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22A1387A-0DA3-49A4-BF94-04709D3EFF94}" type="slidenum">
              <a:rPr lang="en-US" altLang="ja-JP" sz="1000" b="0">
                <a:solidFill>
                  <a:schemeClr val="bg1">
                    <a:lumMod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ja-JP" sz="1000" b="0" dirty="0">
              <a:solidFill>
                <a:schemeClr val="bg1">
                  <a:lumMod val="7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0BF31C3D-C04A-412D-5E24-68A6ECD10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0"/>
            <a:ext cx="830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小説執筆機能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669290E-81A0-6420-6918-7A7ABC975BB4}"/>
              </a:ext>
            </a:extLst>
          </p:cNvPr>
          <p:cNvCxnSpPr>
            <a:cxnSpLocks/>
          </p:cNvCxnSpPr>
          <p:nvPr/>
        </p:nvCxnSpPr>
        <p:spPr>
          <a:xfrm>
            <a:off x="116188" y="1161534"/>
            <a:ext cx="5496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71271AD1-83D4-A1F3-FC54-949B29CA4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41"/>
            <a:ext cx="762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ja-JP" altLang="en-US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＊．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実装機能紹介</a:t>
            </a: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BE00E99-2036-E542-B748-1821067C9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36" y="1407081"/>
            <a:ext cx="8617528" cy="46678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5E020F9-91F2-AD62-6505-28843CE67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5154" y="62485"/>
            <a:ext cx="3168074" cy="1045027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wrap="square">
            <a:no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2025/2/1</a:t>
            </a: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時点、</a:t>
            </a:r>
            <a:endParaRPr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O3-mini</a:t>
            </a: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モデルが</a:t>
            </a:r>
            <a:endParaRPr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おすすめです。</a:t>
            </a:r>
            <a:endParaRPr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4075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D9C4B-2EE3-2806-768C-E4BE4A235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47EDA9F-4D99-1363-3D7D-C34DCFDF8762}"/>
              </a:ext>
            </a:extLst>
          </p:cNvPr>
          <p:cNvSpPr>
            <a:spLocks/>
          </p:cNvSpPr>
          <p:nvPr/>
        </p:nvSpPr>
        <p:spPr>
          <a:xfrm>
            <a:off x="-12863" y="5986919"/>
            <a:ext cx="9156863" cy="88476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rmAutofit/>
          </a:bodyPr>
          <a:lstStyle/>
          <a:p>
            <a:endParaRPr lang="ja-JP" altLang="en-US" dirty="0"/>
          </a:p>
        </p:txBody>
      </p:sp>
      <p:sp>
        <p:nvSpPr>
          <p:cNvPr id="20483" name="テキスト ボックス 5">
            <a:extLst>
              <a:ext uri="{FF2B5EF4-FFF2-40B4-BE49-F238E27FC236}">
                <a16:creationId xmlns:a16="http://schemas.microsoft.com/office/drawing/2014/main" id="{AF8EE551-5110-8D7C-4F40-D82EA31B3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934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 b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370F870-2544-54B2-CE40-BC3FCE12B333}"/>
              </a:ext>
            </a:extLst>
          </p:cNvPr>
          <p:cNvSpPr/>
          <p:nvPr/>
        </p:nvSpPr>
        <p:spPr>
          <a:xfrm>
            <a:off x="0" y="464350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スライド番号プレースホルダー 1">
            <a:extLst>
              <a:ext uri="{FF2B5EF4-FFF2-40B4-BE49-F238E27FC236}">
                <a16:creationId xmlns:a16="http://schemas.microsoft.com/office/drawing/2014/main" id="{D3BDBFB0-EBC8-F197-6C56-10E1C6212CD2}"/>
              </a:ext>
            </a:extLst>
          </p:cNvPr>
          <p:cNvSpPr txBox="1">
            <a:spLocks noGrp="1"/>
          </p:cNvSpPr>
          <p:nvPr/>
        </p:nvSpPr>
        <p:spPr bwMode="auto">
          <a:xfrm>
            <a:off x="8515350" y="6642100"/>
            <a:ext cx="6286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22A1387A-0DA3-49A4-BF94-04709D3EFF94}" type="slidenum">
              <a:rPr lang="en-US" altLang="ja-JP" sz="1000" b="0">
                <a:solidFill>
                  <a:schemeClr val="bg1">
                    <a:lumMod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ja-JP" sz="1000" b="0" dirty="0">
              <a:solidFill>
                <a:schemeClr val="bg1">
                  <a:lumMod val="7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36A91BA7-C6F9-788F-CF26-CCAAC6806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0"/>
            <a:ext cx="830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“</a:t>
            </a:r>
            <a:r>
              <a:rPr lang="en-US" altLang="ja-JP" sz="2000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urlSpeech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”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機能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08EDB0E-10A4-885F-4511-CC9752CCEFA1}"/>
              </a:ext>
            </a:extLst>
          </p:cNvPr>
          <p:cNvCxnSpPr>
            <a:cxnSpLocks/>
          </p:cNvCxnSpPr>
          <p:nvPr/>
        </p:nvCxnSpPr>
        <p:spPr>
          <a:xfrm>
            <a:off x="116188" y="1161534"/>
            <a:ext cx="5496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BED9F869-90D9-5262-2D77-B3D3D9526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41"/>
            <a:ext cx="762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ja-JP" altLang="en-US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＊．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実装機能紹介</a:t>
            </a: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22D41EC-612C-5C9B-3E62-A57B05608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316" y="1307445"/>
            <a:ext cx="5285884" cy="53255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FED0210-68FC-F5AA-8F61-BB2102B9C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390" y="62488"/>
            <a:ext cx="3168074" cy="1045027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wrap="square">
            <a:no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小説をスクレイピングし</a:t>
            </a:r>
            <a:endParaRPr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音声シナリヲを生成し、</a:t>
            </a:r>
            <a:endParaRPr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発話者別に出力できます。</a:t>
            </a:r>
            <a:endParaRPr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7407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37F06-50B9-275E-03CC-C1EA47C58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494956D-B816-D33C-74D8-6A9244D22E5C}"/>
              </a:ext>
            </a:extLst>
          </p:cNvPr>
          <p:cNvSpPr>
            <a:spLocks/>
          </p:cNvSpPr>
          <p:nvPr/>
        </p:nvSpPr>
        <p:spPr>
          <a:xfrm>
            <a:off x="-12863" y="5986919"/>
            <a:ext cx="9156863" cy="88476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rmAutofit/>
          </a:bodyPr>
          <a:lstStyle/>
          <a:p>
            <a:endParaRPr lang="ja-JP" altLang="en-US" dirty="0"/>
          </a:p>
        </p:txBody>
      </p:sp>
      <p:sp>
        <p:nvSpPr>
          <p:cNvPr id="20483" name="テキスト ボックス 5">
            <a:extLst>
              <a:ext uri="{FF2B5EF4-FFF2-40B4-BE49-F238E27FC236}">
                <a16:creationId xmlns:a16="http://schemas.microsoft.com/office/drawing/2014/main" id="{6BF4C41B-4720-B2CA-A0B4-557B275B1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934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 b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1DA9DB0-9E27-84E6-337E-AC096DEC0096}"/>
              </a:ext>
            </a:extLst>
          </p:cNvPr>
          <p:cNvSpPr/>
          <p:nvPr/>
        </p:nvSpPr>
        <p:spPr>
          <a:xfrm>
            <a:off x="0" y="464350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スライド番号プレースホルダー 1">
            <a:extLst>
              <a:ext uri="{FF2B5EF4-FFF2-40B4-BE49-F238E27FC236}">
                <a16:creationId xmlns:a16="http://schemas.microsoft.com/office/drawing/2014/main" id="{3CA120DE-5312-13B7-C534-85D3C89C7836}"/>
              </a:ext>
            </a:extLst>
          </p:cNvPr>
          <p:cNvSpPr txBox="1">
            <a:spLocks noGrp="1"/>
          </p:cNvSpPr>
          <p:nvPr/>
        </p:nvSpPr>
        <p:spPr bwMode="auto">
          <a:xfrm>
            <a:off x="8515350" y="6642100"/>
            <a:ext cx="6286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22A1387A-0DA3-49A4-BF94-04709D3EFF94}" type="slidenum">
              <a:rPr lang="en-US" altLang="ja-JP" sz="1000" b="0">
                <a:solidFill>
                  <a:schemeClr val="bg1">
                    <a:lumMod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ja-JP" sz="1000" b="0" dirty="0">
              <a:solidFill>
                <a:schemeClr val="bg1">
                  <a:lumMod val="7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EF97BC26-FDEC-3074-D33E-BB4FE6FE4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0"/>
            <a:ext cx="830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ja-JP" sz="2000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RiKi_Monjyu_key.json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を設定するだけ？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0571C53-7C29-11FA-7CBA-D44CC702A7EB}"/>
              </a:ext>
            </a:extLst>
          </p:cNvPr>
          <p:cNvCxnSpPr>
            <a:cxnSpLocks/>
          </p:cNvCxnSpPr>
          <p:nvPr/>
        </p:nvCxnSpPr>
        <p:spPr>
          <a:xfrm>
            <a:off x="116188" y="1161534"/>
            <a:ext cx="5496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859458E7-10C1-58C0-4580-0CB49AF18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41"/>
            <a:ext cx="762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ja-JP" altLang="en-US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＊．設定方法？</a:t>
            </a: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80E6C4D-4233-A7FD-14B4-384A6ACDB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68" y="1442875"/>
            <a:ext cx="6675063" cy="519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173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24EA771-FCC4-4965-A1FF-B73E36733A8D}"/>
              </a:ext>
            </a:extLst>
          </p:cNvPr>
          <p:cNvSpPr>
            <a:spLocks/>
          </p:cNvSpPr>
          <p:nvPr/>
        </p:nvSpPr>
        <p:spPr>
          <a:xfrm>
            <a:off x="-12863" y="5986919"/>
            <a:ext cx="9156863" cy="88476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rmAutofit/>
          </a:bodyPr>
          <a:lstStyle/>
          <a:p>
            <a:endParaRPr lang="ja-JP" altLang="en-US" dirty="0"/>
          </a:p>
        </p:txBody>
      </p:sp>
      <p:sp>
        <p:nvSpPr>
          <p:cNvPr id="20483" name="テキスト ボックス 5"/>
          <p:cNvSpPr txBox="1">
            <a:spLocks noChangeArrowheads="1"/>
          </p:cNvSpPr>
          <p:nvPr/>
        </p:nvSpPr>
        <p:spPr bwMode="auto">
          <a:xfrm>
            <a:off x="0" y="0"/>
            <a:ext cx="6934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 b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0" y="464350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スライド番号プレースホルダー 1">
            <a:extLst>
              <a:ext uri="{FF2B5EF4-FFF2-40B4-BE49-F238E27FC236}">
                <a16:creationId xmlns:a16="http://schemas.microsoft.com/office/drawing/2014/main" id="{CDADB977-AC23-479E-9DF0-3DA17110FDEC}"/>
              </a:ext>
            </a:extLst>
          </p:cNvPr>
          <p:cNvSpPr txBox="1">
            <a:spLocks noGrp="1"/>
          </p:cNvSpPr>
          <p:nvPr/>
        </p:nvSpPr>
        <p:spPr bwMode="auto">
          <a:xfrm>
            <a:off x="8515350" y="6642100"/>
            <a:ext cx="6286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22A1387A-0DA3-49A4-BF94-04709D3EFF94}" type="slidenum">
              <a:rPr lang="en-US" altLang="ja-JP" sz="1000" b="0">
                <a:solidFill>
                  <a:schemeClr val="bg1">
                    <a:lumMod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ja-JP" sz="1000" b="0" dirty="0">
              <a:solidFill>
                <a:schemeClr val="bg1">
                  <a:lumMod val="7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6F3127B5-CFE2-688D-EEF7-12F4254EC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0"/>
            <a:ext cx="830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＊＊＊　以降のページは素材集　＊＊＊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3675E2B-C06C-8BDB-EA1D-20153864BB39}"/>
              </a:ext>
            </a:extLst>
          </p:cNvPr>
          <p:cNvCxnSpPr>
            <a:cxnSpLocks/>
          </p:cNvCxnSpPr>
          <p:nvPr/>
        </p:nvCxnSpPr>
        <p:spPr>
          <a:xfrm>
            <a:off x="116188" y="1161534"/>
            <a:ext cx="5496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592F8FE0-6207-16F6-D0B4-54C4A6DDB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41"/>
            <a:ext cx="762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Ⅹ</a:t>
            </a:r>
            <a:r>
              <a:rPr lang="ja-JP" altLang="en-US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</a:t>
            </a: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6529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24EA771-FCC4-4965-A1FF-B73E36733A8D}"/>
              </a:ext>
            </a:extLst>
          </p:cNvPr>
          <p:cNvSpPr>
            <a:spLocks/>
          </p:cNvSpPr>
          <p:nvPr/>
        </p:nvSpPr>
        <p:spPr>
          <a:xfrm>
            <a:off x="-12863" y="5986919"/>
            <a:ext cx="9156863" cy="88476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rmAutofit/>
          </a:bodyPr>
          <a:lstStyle/>
          <a:p>
            <a:endParaRPr lang="ja-JP" altLang="en-US" dirty="0"/>
          </a:p>
        </p:txBody>
      </p:sp>
      <p:sp>
        <p:nvSpPr>
          <p:cNvPr id="20483" name="テキスト ボックス 5"/>
          <p:cNvSpPr txBox="1">
            <a:spLocks noChangeArrowheads="1"/>
          </p:cNvSpPr>
          <p:nvPr/>
        </p:nvSpPr>
        <p:spPr bwMode="auto">
          <a:xfrm>
            <a:off x="0" y="0"/>
            <a:ext cx="6934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 b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0" y="464350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スライド番号プレースホルダー 1">
            <a:extLst>
              <a:ext uri="{FF2B5EF4-FFF2-40B4-BE49-F238E27FC236}">
                <a16:creationId xmlns:a16="http://schemas.microsoft.com/office/drawing/2014/main" id="{CDADB977-AC23-479E-9DF0-3DA17110FDEC}"/>
              </a:ext>
            </a:extLst>
          </p:cNvPr>
          <p:cNvSpPr txBox="1">
            <a:spLocks noGrp="1"/>
          </p:cNvSpPr>
          <p:nvPr/>
        </p:nvSpPr>
        <p:spPr bwMode="auto">
          <a:xfrm>
            <a:off x="8515350" y="6642100"/>
            <a:ext cx="6286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22A1387A-0DA3-49A4-BF94-04709D3EFF94}" type="slidenum">
              <a:rPr lang="en-US" altLang="ja-JP" sz="1000" b="0">
                <a:solidFill>
                  <a:schemeClr val="bg1">
                    <a:lumMod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ja-JP" sz="1000" b="0" dirty="0">
              <a:solidFill>
                <a:schemeClr val="bg1">
                  <a:lumMod val="7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6F3127B5-CFE2-688D-EEF7-12F4254EC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0"/>
            <a:ext cx="830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ja-JP" sz="2000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Monjyu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：文殊はデスクトップで使える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AI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プラットホームです。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3675E2B-C06C-8BDB-EA1D-20153864BB39}"/>
              </a:ext>
            </a:extLst>
          </p:cNvPr>
          <p:cNvCxnSpPr>
            <a:cxnSpLocks/>
          </p:cNvCxnSpPr>
          <p:nvPr/>
        </p:nvCxnSpPr>
        <p:spPr>
          <a:xfrm>
            <a:off x="116188" y="1161534"/>
            <a:ext cx="5496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592F8FE0-6207-16F6-D0B4-54C4A6DDB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41"/>
            <a:ext cx="762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Ⅰ</a:t>
            </a:r>
            <a:r>
              <a:rPr lang="ja-JP" altLang="en-US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</a:t>
            </a:r>
            <a:r>
              <a:rPr lang="en-US" altLang="ja-JP" sz="2000" b="0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Monjyu</a:t>
            </a:r>
            <a:r>
              <a:rPr lang="ja-JP" altLang="en-US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って何？</a:t>
            </a: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79B033D-B532-735E-6084-B43AE8D89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217" y="1357587"/>
            <a:ext cx="5394037" cy="52807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【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コンセプト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】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三人寄れば文殊の知恵。</a:t>
            </a:r>
            <a:b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複数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AI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の応答を統合した回答ができます。</a:t>
            </a:r>
            <a:b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【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技術・特徴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】</a:t>
            </a:r>
            <a:b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AI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ネットワーク処理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・コア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基＋サブ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128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基で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AI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処理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【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使用方法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】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直感的な３つのＩ／Ｆ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・音声操作（ライブ操作）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・コピペ操作（キー操作）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・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Web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操作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20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CF485CF8-65B9-C749-A054-1FBFA45D0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673" y="4053458"/>
            <a:ext cx="4606696" cy="2584927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669511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775DE-247C-E266-01C1-259054C22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FBEC611-D124-B0B9-F3E0-2AE964320945}"/>
              </a:ext>
            </a:extLst>
          </p:cNvPr>
          <p:cNvSpPr>
            <a:spLocks/>
          </p:cNvSpPr>
          <p:nvPr/>
        </p:nvSpPr>
        <p:spPr>
          <a:xfrm>
            <a:off x="-12863" y="5986919"/>
            <a:ext cx="9156863" cy="88476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rmAutofit/>
          </a:bodyPr>
          <a:lstStyle/>
          <a:p>
            <a:endParaRPr lang="ja-JP" altLang="en-US" dirty="0"/>
          </a:p>
        </p:txBody>
      </p:sp>
      <p:sp>
        <p:nvSpPr>
          <p:cNvPr id="20483" name="テキスト ボックス 5">
            <a:extLst>
              <a:ext uri="{FF2B5EF4-FFF2-40B4-BE49-F238E27FC236}">
                <a16:creationId xmlns:a16="http://schemas.microsoft.com/office/drawing/2014/main" id="{3BE1DC67-2C95-56C7-511C-4570FA786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934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 b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C8ADEAE-3436-960E-357F-82ECFF1B6BDC}"/>
              </a:ext>
            </a:extLst>
          </p:cNvPr>
          <p:cNvSpPr/>
          <p:nvPr/>
        </p:nvSpPr>
        <p:spPr>
          <a:xfrm>
            <a:off x="0" y="464350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スライド番号プレースホルダー 1">
            <a:extLst>
              <a:ext uri="{FF2B5EF4-FFF2-40B4-BE49-F238E27FC236}">
                <a16:creationId xmlns:a16="http://schemas.microsoft.com/office/drawing/2014/main" id="{80FC8C95-44D0-603E-393C-F7D42685D17D}"/>
              </a:ext>
            </a:extLst>
          </p:cNvPr>
          <p:cNvSpPr txBox="1">
            <a:spLocks noGrp="1"/>
          </p:cNvSpPr>
          <p:nvPr/>
        </p:nvSpPr>
        <p:spPr bwMode="auto">
          <a:xfrm>
            <a:off x="8515350" y="6642100"/>
            <a:ext cx="6286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22A1387A-0DA3-49A4-BF94-04709D3EFF94}" type="slidenum">
              <a:rPr lang="en-US" altLang="ja-JP" sz="1000" b="0">
                <a:solidFill>
                  <a:schemeClr val="bg1">
                    <a:lumMod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ja-JP" sz="1000" b="0" dirty="0">
              <a:solidFill>
                <a:schemeClr val="bg1">
                  <a:lumMod val="7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6F9E75B6-2CB4-BC1A-2CDE-CD20F5C8E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0"/>
            <a:ext cx="830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各社アイコン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3321E53-5AEA-AD1D-728B-F169627667B2}"/>
              </a:ext>
            </a:extLst>
          </p:cNvPr>
          <p:cNvCxnSpPr>
            <a:cxnSpLocks/>
          </p:cNvCxnSpPr>
          <p:nvPr/>
        </p:nvCxnSpPr>
        <p:spPr>
          <a:xfrm>
            <a:off x="116188" y="1161534"/>
            <a:ext cx="5496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C1DC6B52-F76C-38CB-DF73-9120BB894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41"/>
            <a:ext cx="762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ja-JP" altLang="en-US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＊．アイコン</a:t>
            </a: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25" name="図 24" descr="ロゴ&#10;&#10;中程度の精度で自動的に生成された説明">
            <a:extLst>
              <a:ext uri="{FF2B5EF4-FFF2-40B4-BE49-F238E27FC236}">
                <a16:creationId xmlns:a16="http://schemas.microsoft.com/office/drawing/2014/main" id="{83C7B289-813C-A010-0EAE-B3A2F48E3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461" y="1852963"/>
            <a:ext cx="3009285" cy="646527"/>
          </a:xfrm>
          <a:prstGeom prst="rect">
            <a:avLst/>
          </a:prstGeom>
        </p:spPr>
      </p:pic>
      <p:pic>
        <p:nvPicPr>
          <p:cNvPr id="26" name="図 25" descr="ロゴ&#10;&#10;自動的に生成された説明">
            <a:extLst>
              <a:ext uri="{FF2B5EF4-FFF2-40B4-BE49-F238E27FC236}">
                <a16:creationId xmlns:a16="http://schemas.microsoft.com/office/drawing/2014/main" id="{F1F18C16-8387-217C-3D4B-2AF053247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6334" y="1704363"/>
            <a:ext cx="2105954" cy="779204"/>
          </a:xfrm>
          <a:prstGeom prst="rect">
            <a:avLst/>
          </a:prstGeom>
        </p:spPr>
      </p:pic>
      <p:pic>
        <p:nvPicPr>
          <p:cNvPr id="29" name="図 2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E2EC5A5E-978D-FF73-9FA1-DB5DE01B88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754" y="3860452"/>
            <a:ext cx="2084426" cy="576024"/>
          </a:xfrm>
          <a:prstGeom prst="rect">
            <a:avLst/>
          </a:prstGeom>
        </p:spPr>
      </p:pic>
      <p:pic>
        <p:nvPicPr>
          <p:cNvPr id="30" name="図 29" descr="黒い背景と白い文字のロゴ&#10;&#10;中程度の精度で自動的に生成された説明">
            <a:extLst>
              <a:ext uri="{FF2B5EF4-FFF2-40B4-BE49-F238E27FC236}">
                <a16:creationId xmlns:a16="http://schemas.microsoft.com/office/drawing/2014/main" id="{F20BA882-8F53-9403-667F-52356FC06E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4738" y="3919663"/>
            <a:ext cx="1908802" cy="521738"/>
          </a:xfrm>
          <a:prstGeom prst="rect">
            <a:avLst/>
          </a:prstGeom>
        </p:spPr>
      </p:pic>
      <p:pic>
        <p:nvPicPr>
          <p:cNvPr id="31" name="図 30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27923F0C-592A-9F0D-A189-4CB3971A24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6763" y="3538978"/>
            <a:ext cx="2611399" cy="900933"/>
          </a:xfrm>
          <a:prstGeom prst="rect">
            <a:avLst/>
          </a:prstGeom>
        </p:spPr>
      </p:pic>
      <p:pic>
        <p:nvPicPr>
          <p:cNvPr id="20480" name="図 20479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266A094C-579B-B378-AF36-B0F58D4ECF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763" y="2826756"/>
            <a:ext cx="4057008" cy="772454"/>
          </a:xfrm>
          <a:prstGeom prst="rect">
            <a:avLst/>
          </a:prstGeom>
        </p:spPr>
      </p:pic>
      <p:pic>
        <p:nvPicPr>
          <p:cNvPr id="20481" name="図 20480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39DF88FF-A5B3-3B30-8065-96A43D0E6D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6648" y="1838078"/>
            <a:ext cx="2877055" cy="779202"/>
          </a:xfrm>
          <a:prstGeom prst="rect">
            <a:avLst/>
          </a:prstGeom>
        </p:spPr>
      </p:pic>
      <p:pic>
        <p:nvPicPr>
          <p:cNvPr id="20482" name="図 20481" descr="ロゴ&#10;&#10;自動的に生成された説明">
            <a:extLst>
              <a:ext uri="{FF2B5EF4-FFF2-40B4-BE49-F238E27FC236}">
                <a16:creationId xmlns:a16="http://schemas.microsoft.com/office/drawing/2014/main" id="{0C79B00E-3940-427B-DD85-9D7B951381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47219" y="2867819"/>
            <a:ext cx="3328565" cy="800937"/>
          </a:xfrm>
          <a:prstGeom prst="rect">
            <a:avLst/>
          </a:prstGeom>
        </p:spPr>
      </p:pic>
      <p:pic>
        <p:nvPicPr>
          <p:cNvPr id="6" name="図 5" descr="ロゴ&#10;&#10;自動的に生成された説明">
            <a:extLst>
              <a:ext uri="{FF2B5EF4-FFF2-40B4-BE49-F238E27FC236}">
                <a16:creationId xmlns:a16="http://schemas.microsoft.com/office/drawing/2014/main" id="{BC6C8302-F3A4-9B3D-A8F5-B81ED56E19C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2400" y="4210067"/>
            <a:ext cx="2484867" cy="17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4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D7691-9071-169E-6D66-B6DFA3C6F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0F3C451-0CD9-3E80-0297-A5A3D8537F34}"/>
              </a:ext>
            </a:extLst>
          </p:cNvPr>
          <p:cNvSpPr>
            <a:spLocks/>
          </p:cNvSpPr>
          <p:nvPr/>
        </p:nvSpPr>
        <p:spPr>
          <a:xfrm>
            <a:off x="-12863" y="5986919"/>
            <a:ext cx="9156863" cy="88476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rmAutofit/>
          </a:bodyPr>
          <a:lstStyle/>
          <a:p>
            <a:endParaRPr lang="ja-JP" altLang="en-US" dirty="0"/>
          </a:p>
        </p:txBody>
      </p:sp>
      <p:sp>
        <p:nvSpPr>
          <p:cNvPr id="20483" name="テキスト ボックス 5">
            <a:extLst>
              <a:ext uri="{FF2B5EF4-FFF2-40B4-BE49-F238E27FC236}">
                <a16:creationId xmlns:a16="http://schemas.microsoft.com/office/drawing/2014/main" id="{1679F9F1-238C-B7AC-C3F7-F5BB87E8E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934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 b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F2491F6-46B4-EFFE-6907-FBB126F0ED16}"/>
              </a:ext>
            </a:extLst>
          </p:cNvPr>
          <p:cNvSpPr/>
          <p:nvPr/>
        </p:nvSpPr>
        <p:spPr>
          <a:xfrm>
            <a:off x="0" y="464350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スライド番号プレースホルダー 1">
            <a:extLst>
              <a:ext uri="{FF2B5EF4-FFF2-40B4-BE49-F238E27FC236}">
                <a16:creationId xmlns:a16="http://schemas.microsoft.com/office/drawing/2014/main" id="{A1D49BD7-93AD-554C-CE6C-ACDE9121BA89}"/>
              </a:ext>
            </a:extLst>
          </p:cNvPr>
          <p:cNvSpPr txBox="1">
            <a:spLocks noGrp="1"/>
          </p:cNvSpPr>
          <p:nvPr/>
        </p:nvSpPr>
        <p:spPr bwMode="auto">
          <a:xfrm>
            <a:off x="8515350" y="6642100"/>
            <a:ext cx="6286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22A1387A-0DA3-49A4-BF94-04709D3EFF94}" type="slidenum">
              <a:rPr lang="en-US" altLang="ja-JP" sz="1000" b="0">
                <a:solidFill>
                  <a:schemeClr val="bg1">
                    <a:lumMod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ja-JP" sz="1000" b="0" dirty="0">
              <a:solidFill>
                <a:schemeClr val="bg1">
                  <a:lumMod val="7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3D04BF91-C9D8-7449-B620-60A5CA13D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0"/>
            <a:ext cx="830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ja-JP" sz="2000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Monjyu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：文殊の開発経緯 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(2023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～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2025)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BDFF478-1E2E-7E61-E666-802FBC5120E8}"/>
              </a:ext>
            </a:extLst>
          </p:cNvPr>
          <p:cNvCxnSpPr>
            <a:cxnSpLocks/>
          </p:cNvCxnSpPr>
          <p:nvPr/>
        </p:nvCxnSpPr>
        <p:spPr>
          <a:xfrm>
            <a:off x="116188" y="1161534"/>
            <a:ext cx="5496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1C642576-CAD0-D9DB-43FC-505AB854A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41"/>
            <a:ext cx="762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Ⅰ</a:t>
            </a:r>
            <a:r>
              <a:rPr lang="ja-JP" altLang="en-US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</a:t>
            </a:r>
            <a:r>
              <a:rPr lang="en-US" altLang="ja-JP" sz="2000" b="0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Monjyu</a:t>
            </a:r>
            <a:r>
              <a:rPr lang="ja-JP" altLang="en-US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って何？</a:t>
            </a: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4A2452C-0B8D-6D27-C300-541A7E7CD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46" y="4008119"/>
            <a:ext cx="1304637" cy="116579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48FDC7DE-0F45-96E6-67F9-9C2C738B6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47" y="1787031"/>
            <a:ext cx="1248118" cy="1248118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08A15C0-974A-CB87-3572-461A1A92D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074" y="1318146"/>
            <a:ext cx="2011179" cy="3537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6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2023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93C29DC-8DD8-C882-5636-510FECA81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1839" y="1787031"/>
            <a:ext cx="2011179" cy="20215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no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・５月～ </a:t>
            </a:r>
            <a:r>
              <a:rPr lang="en-US" altLang="ja-JP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PoC</a:t>
            </a: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実装</a:t>
            </a:r>
            <a:br>
              <a:rPr lang="en-US" altLang="ja-JP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・７月～開発開始</a:t>
            </a:r>
            <a:endParaRPr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E6E75CB-2B51-A82C-0D56-EE121917C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074" y="4002793"/>
            <a:ext cx="2011179" cy="20215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no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8D5C1AF-3C68-8DC8-C955-77005A737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8237" y="1322766"/>
            <a:ext cx="2011179" cy="3537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6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2024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A5B8BFC-4A75-BA6F-2841-F8390059F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7002" y="1791651"/>
            <a:ext cx="2011179" cy="20215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no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・～</a:t>
            </a:r>
            <a:r>
              <a:rPr lang="en-US" altLang="ja-JP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7</a:t>
            </a: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月開発終了</a:t>
            </a:r>
            <a:br>
              <a:rPr lang="en-US" altLang="ja-JP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br>
              <a:rPr lang="en-US" altLang="ja-JP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en-US" altLang="ja-JP" sz="1200" dirty="0">
                <a:solidFill>
                  <a:srgbClr val="FF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※Agent</a:t>
            </a:r>
            <a:r>
              <a:rPr lang="ja-JP" altLang="en-US" sz="1200" dirty="0">
                <a:solidFill>
                  <a:srgbClr val="FF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対応を</a:t>
            </a:r>
            <a:br>
              <a:rPr lang="en-US" altLang="ja-JP" sz="1200" dirty="0">
                <a:solidFill>
                  <a:srgbClr val="FF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ja-JP" altLang="en-US" sz="1200" dirty="0">
                <a:solidFill>
                  <a:srgbClr val="FF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見据えた次期版へ</a:t>
            </a:r>
            <a:endParaRPr lang="en-US" altLang="ja-JP" sz="1200" dirty="0">
              <a:solidFill>
                <a:srgbClr val="FF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0319997-71F3-0099-8F32-1F1D63094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8237" y="4007413"/>
            <a:ext cx="2011179" cy="2021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no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・７月～開発開始</a:t>
            </a:r>
            <a:br>
              <a:rPr lang="en-US" altLang="ja-JP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endParaRPr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200" dirty="0">
                <a:solidFill>
                  <a:srgbClr val="FF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※</a:t>
            </a:r>
            <a:r>
              <a:rPr lang="ja-JP" altLang="en-US" sz="1200" dirty="0">
                <a:solidFill>
                  <a:srgbClr val="FF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非同期</a:t>
            </a:r>
            <a:r>
              <a:rPr lang="en-US" altLang="ja-JP" sz="1200" dirty="0">
                <a:solidFill>
                  <a:srgbClr val="FF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Agent</a:t>
            </a:r>
            <a:r>
              <a:rPr lang="ja-JP" altLang="en-US" sz="1200" dirty="0">
                <a:solidFill>
                  <a:srgbClr val="FF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対応版</a:t>
            </a:r>
            <a:br>
              <a:rPr lang="en-US" altLang="ja-JP" sz="1200" dirty="0">
                <a:solidFill>
                  <a:srgbClr val="FF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endParaRPr lang="en-US" altLang="ja-JP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F1A4051-958E-E87A-3A08-98E208CAF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263" y="1322768"/>
            <a:ext cx="2011179" cy="3537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6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2025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DFF8919-6291-B2EC-D645-8EC073FB2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6028" y="1791653"/>
            <a:ext cx="2011179" cy="20215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no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0278C5E-49A8-E9B3-D5FE-0B43B3B19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263" y="4007415"/>
            <a:ext cx="2011179" cy="2021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no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・ｘ月～</a:t>
            </a:r>
            <a:br>
              <a:rPr lang="en-US" altLang="ja-JP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各社</a:t>
            </a:r>
            <a:r>
              <a:rPr lang="en-US" altLang="ja-JP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Agent</a:t>
            </a: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対応</a:t>
            </a:r>
            <a:br>
              <a:rPr lang="en-US" altLang="ja-JP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　（予定）</a:t>
            </a:r>
            <a:endParaRPr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0" name="矢印: 左右 19">
            <a:extLst>
              <a:ext uri="{FF2B5EF4-FFF2-40B4-BE49-F238E27FC236}">
                <a16:creationId xmlns:a16="http://schemas.microsoft.com/office/drawing/2014/main" id="{841EEE00-558F-6E66-C31B-53568B8B7C50}"/>
              </a:ext>
            </a:extLst>
          </p:cNvPr>
          <p:cNvSpPr/>
          <p:nvPr/>
        </p:nvSpPr>
        <p:spPr>
          <a:xfrm>
            <a:off x="2713543" y="1858556"/>
            <a:ext cx="2338748" cy="481023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左右 20">
            <a:extLst>
              <a:ext uri="{FF2B5EF4-FFF2-40B4-BE49-F238E27FC236}">
                <a16:creationId xmlns:a16="http://schemas.microsoft.com/office/drawing/2014/main" id="{6400B774-C3B9-4EF4-98E6-C409CED138B9}"/>
              </a:ext>
            </a:extLst>
          </p:cNvPr>
          <p:cNvSpPr/>
          <p:nvPr/>
        </p:nvSpPr>
        <p:spPr>
          <a:xfrm>
            <a:off x="5052290" y="4140569"/>
            <a:ext cx="1461717" cy="481023"/>
          </a:xfrm>
          <a:prstGeom prst="leftRightArrow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左右 21">
            <a:extLst>
              <a:ext uri="{FF2B5EF4-FFF2-40B4-BE49-F238E27FC236}">
                <a16:creationId xmlns:a16="http://schemas.microsoft.com/office/drawing/2014/main" id="{D98EA94B-1F81-50F3-FD79-F14C094F0D4E}"/>
              </a:ext>
            </a:extLst>
          </p:cNvPr>
          <p:cNvSpPr/>
          <p:nvPr/>
        </p:nvSpPr>
        <p:spPr>
          <a:xfrm>
            <a:off x="6514008" y="4566054"/>
            <a:ext cx="1525386" cy="481023"/>
          </a:xfrm>
          <a:prstGeom prst="leftRightArrow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C741C92-7865-48E4-0344-0FCB9A641EB4}"/>
              </a:ext>
            </a:extLst>
          </p:cNvPr>
          <p:cNvCxnSpPr/>
          <p:nvPr/>
        </p:nvCxnSpPr>
        <p:spPr>
          <a:xfrm>
            <a:off x="6514008" y="962055"/>
            <a:ext cx="0" cy="555881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C14B45F-85CA-D34D-D964-254C024B1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4252" y="6477166"/>
            <a:ext cx="582567" cy="31449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anchor="ctr" anchorCtr="0">
            <a:no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Now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FC90EA0-520F-9727-B8EA-3FF5610C5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188" y="3089702"/>
            <a:ext cx="1421667" cy="7188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no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0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【</a:t>
            </a:r>
            <a:r>
              <a:rPr lang="ja-JP" altLang="en-US" sz="10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特徴</a:t>
            </a:r>
            <a:r>
              <a:rPr lang="en-US" altLang="ja-JP" sz="10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】</a:t>
            </a:r>
            <a:br>
              <a:rPr lang="en-US" altLang="ja-JP" sz="10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ja-JP" altLang="en-US" sz="10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マルチ</a:t>
            </a:r>
            <a:r>
              <a:rPr lang="en-US" altLang="ja-JP" sz="10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LLM</a:t>
            </a:r>
            <a:r>
              <a:rPr lang="ja-JP" altLang="en-US" sz="10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利用、</a:t>
            </a:r>
            <a:br>
              <a:rPr lang="en-US" altLang="ja-JP" sz="10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ja-JP" altLang="en-US" sz="10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クリップボード操作</a:t>
            </a:r>
            <a:endParaRPr lang="en-US" altLang="ja-JP" sz="105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CB95FF7-50F9-1DB7-FC88-F3CB5F9DA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188" y="5297763"/>
            <a:ext cx="1421667" cy="7188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no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0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【</a:t>
            </a:r>
            <a:r>
              <a:rPr lang="ja-JP" altLang="en-US" sz="10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特徴</a:t>
            </a:r>
            <a:r>
              <a:rPr lang="en-US" altLang="ja-JP" sz="10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】</a:t>
            </a:r>
            <a:br>
              <a:rPr lang="en-US" altLang="ja-JP" sz="10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ja-JP" altLang="en-US" sz="10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マルチ</a:t>
            </a:r>
            <a:r>
              <a:rPr lang="en-US" altLang="ja-JP" sz="10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AI</a:t>
            </a:r>
            <a:r>
              <a:rPr lang="ja-JP" altLang="en-US" sz="10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利用、</a:t>
            </a:r>
            <a:br>
              <a:rPr lang="en-US" altLang="ja-JP" sz="10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ja-JP" altLang="en-US" sz="10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クリップボード操作</a:t>
            </a:r>
            <a:br>
              <a:rPr lang="en-US" altLang="ja-JP" sz="105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ja-JP" altLang="en-US" sz="1050" dirty="0">
                <a:solidFill>
                  <a:srgbClr val="FF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非同期</a:t>
            </a:r>
            <a:r>
              <a:rPr lang="en-US" altLang="ja-JP" sz="1050" dirty="0">
                <a:solidFill>
                  <a:srgbClr val="FF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Agent</a:t>
            </a:r>
            <a:r>
              <a:rPr lang="ja-JP" altLang="en-US" sz="1050" dirty="0">
                <a:solidFill>
                  <a:srgbClr val="FF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対応</a:t>
            </a:r>
            <a:endParaRPr lang="en-US" altLang="ja-JP" sz="1050" dirty="0">
              <a:solidFill>
                <a:srgbClr val="FF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326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15254-3D12-CCBC-C2E2-36CCBCCD0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0A256EA-7170-D668-42D3-31ED59F9B609}"/>
              </a:ext>
            </a:extLst>
          </p:cNvPr>
          <p:cNvSpPr>
            <a:spLocks/>
          </p:cNvSpPr>
          <p:nvPr/>
        </p:nvSpPr>
        <p:spPr>
          <a:xfrm>
            <a:off x="-12863" y="5986919"/>
            <a:ext cx="9156863" cy="88476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rmAutofit/>
          </a:bodyPr>
          <a:lstStyle/>
          <a:p>
            <a:endParaRPr lang="ja-JP" altLang="en-US" dirty="0"/>
          </a:p>
        </p:txBody>
      </p:sp>
      <p:sp>
        <p:nvSpPr>
          <p:cNvPr id="20483" name="テキスト ボックス 5">
            <a:extLst>
              <a:ext uri="{FF2B5EF4-FFF2-40B4-BE49-F238E27FC236}">
                <a16:creationId xmlns:a16="http://schemas.microsoft.com/office/drawing/2014/main" id="{3B4A0757-79AA-1A9C-52F4-D2E60F9C3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934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 b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F9A91C1-43E2-71A8-E55A-1927F5994C48}"/>
              </a:ext>
            </a:extLst>
          </p:cNvPr>
          <p:cNvSpPr/>
          <p:nvPr/>
        </p:nvSpPr>
        <p:spPr>
          <a:xfrm>
            <a:off x="0" y="464350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スライド番号プレースホルダー 1">
            <a:extLst>
              <a:ext uri="{FF2B5EF4-FFF2-40B4-BE49-F238E27FC236}">
                <a16:creationId xmlns:a16="http://schemas.microsoft.com/office/drawing/2014/main" id="{8C93C5C5-C1E1-B5E5-84E9-BB8D6125622E}"/>
              </a:ext>
            </a:extLst>
          </p:cNvPr>
          <p:cNvSpPr txBox="1">
            <a:spLocks noGrp="1"/>
          </p:cNvSpPr>
          <p:nvPr/>
        </p:nvSpPr>
        <p:spPr bwMode="auto">
          <a:xfrm>
            <a:off x="8515350" y="6642100"/>
            <a:ext cx="6286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22A1387A-0DA3-49A4-BF94-04709D3EFF94}" type="slidenum">
              <a:rPr lang="en-US" altLang="ja-JP" sz="1000" b="0">
                <a:solidFill>
                  <a:schemeClr val="bg1">
                    <a:lumMod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ja-JP" sz="1000" b="0" dirty="0">
              <a:solidFill>
                <a:schemeClr val="bg1">
                  <a:lumMod val="7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519451AB-5D37-202F-C3AC-E0A3F2611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0"/>
            <a:ext cx="830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ja-JP" sz="2000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Monjyu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：文殊のシステムブロック図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9F0A33D-11FA-42D6-AFA2-0F7238F2AC26}"/>
              </a:ext>
            </a:extLst>
          </p:cNvPr>
          <p:cNvCxnSpPr>
            <a:cxnSpLocks/>
          </p:cNvCxnSpPr>
          <p:nvPr/>
        </p:nvCxnSpPr>
        <p:spPr>
          <a:xfrm>
            <a:off x="116188" y="1161534"/>
            <a:ext cx="5496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020B61C8-780C-A5AC-B93A-3DD523B14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41"/>
            <a:ext cx="762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Ⅰ</a:t>
            </a:r>
            <a:r>
              <a:rPr lang="ja-JP" altLang="en-US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</a:t>
            </a:r>
            <a:r>
              <a:rPr lang="en-US" altLang="ja-JP" sz="2000" b="0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Monjyu</a:t>
            </a:r>
            <a:r>
              <a:rPr lang="ja-JP" altLang="en-US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って何？</a:t>
            </a: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6B163FB-6C8A-4116-AD12-8833A8DF9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163" y="1907112"/>
            <a:ext cx="1743669" cy="155809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133E3A6-63F1-1571-C2FE-3CDB45520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17" y="1718718"/>
            <a:ext cx="2221613" cy="19308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754078C-A1B3-6527-AD2E-09F0826555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188" y="4619220"/>
            <a:ext cx="2239085" cy="12545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205338E-78EF-095D-3B42-4810F0795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7" y="1397658"/>
            <a:ext cx="2221613" cy="281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2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Input (Web</a:t>
            </a:r>
            <a:r>
              <a:rPr lang="ja-JP" altLang="en-US" sz="12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入力</a:t>
            </a:r>
            <a:r>
              <a:rPr lang="en-US" altLang="ja-JP" sz="12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)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29E0DE5-D76C-5972-7BA4-42A56D1B2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188" y="4291768"/>
            <a:ext cx="2221613" cy="281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2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Live (</a:t>
            </a:r>
            <a:r>
              <a:rPr lang="ja-JP" altLang="en-US" sz="12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音声入出力</a:t>
            </a:r>
            <a:r>
              <a:rPr lang="en-US" altLang="ja-JP" sz="12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)</a:t>
            </a:r>
          </a:p>
        </p:txBody>
      </p:sp>
      <p:pic>
        <p:nvPicPr>
          <p:cNvPr id="20480" name="図 20479">
            <a:extLst>
              <a:ext uri="{FF2B5EF4-FFF2-40B4-BE49-F238E27FC236}">
                <a16:creationId xmlns:a16="http://schemas.microsoft.com/office/drawing/2014/main" id="{09954678-AE9C-53C1-E951-046EE6C3A8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1437" y="1724931"/>
            <a:ext cx="2223722" cy="19308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481" name="テキスト ボックス 20480">
            <a:extLst>
              <a:ext uri="{FF2B5EF4-FFF2-40B4-BE49-F238E27FC236}">
                <a16:creationId xmlns:a16="http://schemas.microsoft.com/office/drawing/2014/main" id="{18E91AE4-7AFE-99C6-4420-EE0A4258E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9783" y="1394742"/>
            <a:ext cx="2221613" cy="281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2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Output (Web</a:t>
            </a:r>
            <a:r>
              <a:rPr lang="ja-JP" altLang="en-US" sz="12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出力</a:t>
            </a:r>
            <a:r>
              <a:rPr lang="en-US" altLang="ja-JP" sz="12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)</a:t>
            </a:r>
          </a:p>
        </p:txBody>
      </p:sp>
      <p:pic>
        <p:nvPicPr>
          <p:cNvPr id="20484" name="図 20483">
            <a:extLst>
              <a:ext uri="{FF2B5EF4-FFF2-40B4-BE49-F238E27FC236}">
                <a16:creationId xmlns:a16="http://schemas.microsoft.com/office/drawing/2014/main" id="{D5EA006A-1CE2-FBB7-F7E2-1C3C85451E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1437" y="4615567"/>
            <a:ext cx="2223722" cy="193086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485" name="テキスト ボックス 20484">
            <a:extLst>
              <a:ext uri="{FF2B5EF4-FFF2-40B4-BE49-F238E27FC236}">
                <a16:creationId xmlns:a16="http://schemas.microsoft.com/office/drawing/2014/main" id="{C0EC06A8-60C6-C51F-92D6-EDBAEBF3B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3841" y="4291768"/>
            <a:ext cx="2221613" cy="281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2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Histories (</a:t>
            </a:r>
            <a:r>
              <a:rPr lang="ja-JP" altLang="en-US" sz="12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バッチ出力</a:t>
            </a:r>
            <a:r>
              <a:rPr lang="en-US" altLang="ja-JP" sz="12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)</a:t>
            </a:r>
          </a:p>
        </p:txBody>
      </p:sp>
      <p:pic>
        <p:nvPicPr>
          <p:cNvPr id="20487" name="図 20486">
            <a:extLst>
              <a:ext uri="{FF2B5EF4-FFF2-40B4-BE49-F238E27FC236}">
                <a16:creationId xmlns:a16="http://schemas.microsoft.com/office/drawing/2014/main" id="{033D7D53-28CB-941F-32C4-635A7AB8FE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61193" y="3617296"/>
            <a:ext cx="2221614" cy="456093"/>
          </a:xfrm>
          <a:prstGeom prst="rect">
            <a:avLst/>
          </a:prstGeom>
        </p:spPr>
      </p:pic>
      <p:pic>
        <p:nvPicPr>
          <p:cNvPr id="20489" name="図 20488">
            <a:extLst>
              <a:ext uri="{FF2B5EF4-FFF2-40B4-BE49-F238E27FC236}">
                <a16:creationId xmlns:a16="http://schemas.microsoft.com/office/drawing/2014/main" id="{FA34A53A-3D33-7B08-6403-80F738F56E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7880" y="4618277"/>
            <a:ext cx="2215376" cy="19254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20491" name="コネクタ: カギ線 20490">
            <a:extLst>
              <a:ext uri="{FF2B5EF4-FFF2-40B4-BE49-F238E27FC236}">
                <a16:creationId xmlns:a16="http://schemas.microsoft.com/office/drawing/2014/main" id="{B09795BC-FD3B-49E2-9A0D-8CE29F9C500F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2357730" y="2684151"/>
            <a:ext cx="1342433" cy="2011"/>
          </a:xfrm>
          <a:prstGeom prst="bentConnector3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5" name="コネクタ: カギ線 20494">
            <a:extLst>
              <a:ext uri="{FF2B5EF4-FFF2-40B4-BE49-F238E27FC236}">
                <a16:creationId xmlns:a16="http://schemas.microsoft.com/office/drawing/2014/main" id="{B93DF8D1-1984-454D-2FD0-93642B3A15AE}"/>
              </a:ext>
            </a:extLst>
          </p:cNvPr>
          <p:cNvCxnSpPr>
            <a:cxnSpLocks/>
            <a:stCxn id="4" idx="3"/>
            <a:endCxn id="20480" idx="1"/>
          </p:cNvCxnSpPr>
          <p:nvPr/>
        </p:nvCxnSpPr>
        <p:spPr>
          <a:xfrm>
            <a:off x="5443832" y="2686162"/>
            <a:ext cx="1027605" cy="4202"/>
          </a:xfrm>
          <a:prstGeom prst="bentConnector3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8" name="コネクタ: カギ線 20497">
            <a:extLst>
              <a:ext uri="{FF2B5EF4-FFF2-40B4-BE49-F238E27FC236}">
                <a16:creationId xmlns:a16="http://schemas.microsoft.com/office/drawing/2014/main" id="{ACA17543-B74A-AFAA-456B-584C42B6543B}"/>
              </a:ext>
            </a:extLst>
          </p:cNvPr>
          <p:cNvCxnSpPr>
            <a:cxnSpLocks/>
            <a:stCxn id="4" idx="3"/>
            <a:endCxn id="20484" idx="1"/>
          </p:cNvCxnSpPr>
          <p:nvPr/>
        </p:nvCxnSpPr>
        <p:spPr>
          <a:xfrm>
            <a:off x="5443832" y="2686162"/>
            <a:ext cx="1027605" cy="2894838"/>
          </a:xfrm>
          <a:prstGeom prst="bentConnector3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2" name="テキスト ボックス 20501">
            <a:extLst>
              <a:ext uri="{FF2B5EF4-FFF2-40B4-BE49-F238E27FC236}">
                <a16:creationId xmlns:a16="http://schemas.microsoft.com/office/drawing/2014/main" id="{7EBD7F49-1682-00EA-9431-E80C31B60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0" y="4274637"/>
            <a:ext cx="2221613" cy="281361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wrap="square">
            <a:no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2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サブ</a:t>
            </a:r>
            <a:r>
              <a:rPr lang="en-US" altLang="ja-JP" sz="12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AI</a:t>
            </a:r>
            <a:r>
              <a:rPr lang="ja-JP" altLang="en-US" sz="12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群</a:t>
            </a:r>
            <a:endParaRPr lang="en-US" altLang="ja-JP" sz="12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20504" name="コネクタ: カギ線 20503">
            <a:extLst>
              <a:ext uri="{FF2B5EF4-FFF2-40B4-BE49-F238E27FC236}">
                <a16:creationId xmlns:a16="http://schemas.microsoft.com/office/drawing/2014/main" id="{04C381C0-EF99-3A51-4501-41F40EB3F75A}"/>
              </a:ext>
            </a:extLst>
          </p:cNvPr>
          <p:cNvCxnSpPr>
            <a:cxnSpLocks/>
            <a:stCxn id="4" idx="2"/>
            <a:endCxn id="20513" idx="0"/>
          </p:cNvCxnSpPr>
          <p:nvPr/>
        </p:nvCxnSpPr>
        <p:spPr>
          <a:xfrm rot="16200000" flipH="1">
            <a:off x="4423721" y="3613488"/>
            <a:ext cx="780742" cy="484188"/>
          </a:xfrm>
          <a:prstGeom prst="bentConnector3">
            <a:avLst>
              <a:gd name="adj1" fmla="val 50000"/>
            </a:avLst>
          </a:prstGeom>
          <a:ln w="25400">
            <a:solidFill>
              <a:srgbClr val="FF99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07" name="コネクタ: カギ線 20506">
            <a:extLst>
              <a:ext uri="{FF2B5EF4-FFF2-40B4-BE49-F238E27FC236}">
                <a16:creationId xmlns:a16="http://schemas.microsoft.com/office/drawing/2014/main" id="{AEAFD52E-FA75-5D40-C60E-97717CF0D8EC}"/>
              </a:ext>
            </a:extLst>
          </p:cNvPr>
          <p:cNvCxnSpPr>
            <a:cxnSpLocks/>
            <a:stCxn id="4" idx="2"/>
            <a:endCxn id="20512" idx="0"/>
          </p:cNvCxnSpPr>
          <p:nvPr/>
        </p:nvCxnSpPr>
        <p:spPr>
          <a:xfrm rot="16200000" flipH="1">
            <a:off x="4631683" y="3405525"/>
            <a:ext cx="780742" cy="900113"/>
          </a:xfrm>
          <a:prstGeom prst="bentConnector3">
            <a:avLst>
              <a:gd name="adj1" fmla="val 50000"/>
            </a:avLst>
          </a:prstGeom>
          <a:ln w="25400">
            <a:solidFill>
              <a:srgbClr val="FF99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2" name="正方形/長方形 20511">
            <a:extLst>
              <a:ext uri="{FF2B5EF4-FFF2-40B4-BE49-F238E27FC236}">
                <a16:creationId xmlns:a16="http://schemas.microsoft.com/office/drawing/2014/main" id="{956C1ADE-4724-26EE-3235-1532D1EDDE45}"/>
              </a:ext>
            </a:extLst>
          </p:cNvPr>
          <p:cNvSpPr/>
          <p:nvPr/>
        </p:nvSpPr>
        <p:spPr>
          <a:xfrm>
            <a:off x="5403846" y="4245953"/>
            <a:ext cx="136529" cy="60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13" name="正方形/長方形 20512">
            <a:extLst>
              <a:ext uri="{FF2B5EF4-FFF2-40B4-BE49-F238E27FC236}">
                <a16:creationId xmlns:a16="http://schemas.microsoft.com/office/drawing/2014/main" id="{EB7505CC-A79A-F1B3-DC7E-21736B68703B}"/>
              </a:ext>
            </a:extLst>
          </p:cNvPr>
          <p:cNvSpPr/>
          <p:nvPr/>
        </p:nvSpPr>
        <p:spPr>
          <a:xfrm>
            <a:off x="4987921" y="4245953"/>
            <a:ext cx="136529" cy="60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14" name="正方形/長方形 20513">
            <a:extLst>
              <a:ext uri="{FF2B5EF4-FFF2-40B4-BE49-F238E27FC236}">
                <a16:creationId xmlns:a16="http://schemas.microsoft.com/office/drawing/2014/main" id="{A3028940-BA69-F827-4088-0A894A38529E}"/>
              </a:ext>
            </a:extLst>
          </p:cNvPr>
          <p:cNvSpPr/>
          <p:nvPr/>
        </p:nvSpPr>
        <p:spPr>
          <a:xfrm>
            <a:off x="4451346" y="4245953"/>
            <a:ext cx="136529" cy="60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15" name="正方形/長方形 20514">
            <a:extLst>
              <a:ext uri="{FF2B5EF4-FFF2-40B4-BE49-F238E27FC236}">
                <a16:creationId xmlns:a16="http://schemas.microsoft.com/office/drawing/2014/main" id="{27F92CD9-A2CC-6E63-06BA-78695F3EEC53}"/>
              </a:ext>
            </a:extLst>
          </p:cNvPr>
          <p:cNvSpPr/>
          <p:nvPr/>
        </p:nvSpPr>
        <p:spPr>
          <a:xfrm>
            <a:off x="3965571" y="4245953"/>
            <a:ext cx="136529" cy="60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518" name="コネクタ: カギ線 20517">
            <a:extLst>
              <a:ext uri="{FF2B5EF4-FFF2-40B4-BE49-F238E27FC236}">
                <a16:creationId xmlns:a16="http://schemas.microsoft.com/office/drawing/2014/main" id="{4DA0EDE3-338E-5D41-8D9D-7D7E45E93E5B}"/>
              </a:ext>
            </a:extLst>
          </p:cNvPr>
          <p:cNvCxnSpPr>
            <a:cxnSpLocks/>
            <a:stCxn id="4" idx="2"/>
            <a:endCxn id="20514" idx="0"/>
          </p:cNvCxnSpPr>
          <p:nvPr/>
        </p:nvCxnSpPr>
        <p:spPr>
          <a:xfrm rot="5400000">
            <a:off x="4155434" y="3829389"/>
            <a:ext cx="780742" cy="52387"/>
          </a:xfrm>
          <a:prstGeom prst="bentConnector3">
            <a:avLst>
              <a:gd name="adj1" fmla="val 50000"/>
            </a:avLst>
          </a:prstGeom>
          <a:ln w="25400">
            <a:solidFill>
              <a:srgbClr val="FF99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1" name="コネクタ: カギ線 20520">
            <a:extLst>
              <a:ext uri="{FF2B5EF4-FFF2-40B4-BE49-F238E27FC236}">
                <a16:creationId xmlns:a16="http://schemas.microsoft.com/office/drawing/2014/main" id="{119FCD2A-56B7-4471-5373-C5E500F3E8D8}"/>
              </a:ext>
            </a:extLst>
          </p:cNvPr>
          <p:cNvCxnSpPr>
            <a:cxnSpLocks/>
            <a:stCxn id="4" idx="2"/>
            <a:endCxn id="20515" idx="0"/>
          </p:cNvCxnSpPr>
          <p:nvPr/>
        </p:nvCxnSpPr>
        <p:spPr>
          <a:xfrm rot="5400000">
            <a:off x="3912546" y="3586501"/>
            <a:ext cx="780742" cy="538162"/>
          </a:xfrm>
          <a:prstGeom prst="bentConnector3">
            <a:avLst>
              <a:gd name="adj1" fmla="val 50000"/>
            </a:avLst>
          </a:prstGeom>
          <a:ln w="25400">
            <a:solidFill>
              <a:srgbClr val="FF99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4" name="テキスト ボックス 20523">
            <a:extLst>
              <a:ext uri="{FF2B5EF4-FFF2-40B4-BE49-F238E27FC236}">
                <a16:creationId xmlns:a16="http://schemas.microsoft.com/office/drawing/2014/main" id="{A860D111-1AFC-F4C7-B599-6D701291E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4520" y="3005866"/>
            <a:ext cx="548484" cy="43717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wrap="square">
            <a:no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2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Live</a:t>
            </a:r>
            <a:br>
              <a:rPr lang="en-US" altLang="ja-JP" sz="12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en-US" altLang="ja-JP" sz="12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AIs</a:t>
            </a:r>
          </a:p>
        </p:txBody>
      </p:sp>
      <p:sp>
        <p:nvSpPr>
          <p:cNvPr id="20525" name="正方形/長方形 20524">
            <a:extLst>
              <a:ext uri="{FF2B5EF4-FFF2-40B4-BE49-F238E27FC236}">
                <a16:creationId xmlns:a16="http://schemas.microsoft.com/office/drawing/2014/main" id="{5A01CC0E-E981-EA18-24EE-78419122F147}"/>
              </a:ext>
            </a:extLst>
          </p:cNvPr>
          <p:cNvSpPr/>
          <p:nvPr/>
        </p:nvSpPr>
        <p:spPr>
          <a:xfrm>
            <a:off x="3674329" y="3138691"/>
            <a:ext cx="63692" cy="1715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526" name="コネクタ: カギ線 20525">
            <a:extLst>
              <a:ext uri="{FF2B5EF4-FFF2-40B4-BE49-F238E27FC236}">
                <a16:creationId xmlns:a16="http://schemas.microsoft.com/office/drawing/2014/main" id="{643EE299-82EB-B0D4-B5A9-B272A8D48231}"/>
              </a:ext>
            </a:extLst>
          </p:cNvPr>
          <p:cNvCxnSpPr>
            <a:cxnSpLocks/>
            <a:stCxn id="20525" idx="1"/>
            <a:endCxn id="20524" idx="3"/>
          </p:cNvCxnSpPr>
          <p:nvPr/>
        </p:nvCxnSpPr>
        <p:spPr>
          <a:xfrm rot="10800000">
            <a:off x="3413005" y="3224452"/>
            <a:ext cx="261325" cy="1"/>
          </a:xfrm>
          <a:prstGeom prst="bentConnector3">
            <a:avLst>
              <a:gd name="adj1" fmla="val 50000"/>
            </a:avLst>
          </a:prstGeom>
          <a:ln w="25400">
            <a:solidFill>
              <a:srgbClr val="FF99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3" name="テキスト ボックス 20532">
            <a:extLst>
              <a:ext uri="{FF2B5EF4-FFF2-40B4-BE49-F238E27FC236}">
                <a16:creationId xmlns:a16="http://schemas.microsoft.com/office/drawing/2014/main" id="{F9B10D3F-1E12-0228-1131-CC5B296AB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9146" y="1400057"/>
            <a:ext cx="1209165" cy="2728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>
            <a:no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200" dirty="0" err="1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Addins</a:t>
            </a:r>
            <a:endParaRPr lang="en-US" altLang="ja-JP" sz="12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0534" name="テキスト ボックス 20533">
            <a:extLst>
              <a:ext uri="{FF2B5EF4-FFF2-40B4-BE49-F238E27FC236}">
                <a16:creationId xmlns:a16="http://schemas.microsoft.com/office/drawing/2014/main" id="{305B891D-457B-EC41-17E7-60179D86E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406" y="1400057"/>
            <a:ext cx="1209165" cy="27280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>
            <a:no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2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Functions</a:t>
            </a:r>
          </a:p>
        </p:txBody>
      </p:sp>
      <p:cxnSp>
        <p:nvCxnSpPr>
          <p:cNvPr id="20535" name="コネクタ: カギ線 20534">
            <a:extLst>
              <a:ext uri="{FF2B5EF4-FFF2-40B4-BE49-F238E27FC236}">
                <a16:creationId xmlns:a16="http://schemas.microsoft.com/office/drawing/2014/main" id="{5AE4C547-86F4-2290-050C-0DA3F0DC1EB0}"/>
              </a:ext>
            </a:extLst>
          </p:cNvPr>
          <p:cNvCxnSpPr>
            <a:cxnSpLocks/>
            <a:stCxn id="20534" idx="2"/>
            <a:endCxn id="4" idx="0"/>
          </p:cNvCxnSpPr>
          <p:nvPr/>
        </p:nvCxnSpPr>
        <p:spPr>
          <a:xfrm rot="5400000">
            <a:off x="4772369" y="1472492"/>
            <a:ext cx="234250" cy="634991"/>
          </a:xfrm>
          <a:prstGeom prst="bentConnector3">
            <a:avLst>
              <a:gd name="adj1" fmla="val 50000"/>
            </a:avLst>
          </a:prstGeom>
          <a:ln w="25400">
            <a:solidFill>
              <a:srgbClr val="FF99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8" name="コネクタ: カギ線 20537">
            <a:extLst>
              <a:ext uri="{FF2B5EF4-FFF2-40B4-BE49-F238E27FC236}">
                <a16:creationId xmlns:a16="http://schemas.microsoft.com/office/drawing/2014/main" id="{1D2688EA-577D-236E-A403-17F3F82AB2AE}"/>
              </a:ext>
            </a:extLst>
          </p:cNvPr>
          <p:cNvCxnSpPr>
            <a:cxnSpLocks/>
            <a:stCxn id="20533" idx="2"/>
            <a:endCxn id="4" idx="0"/>
          </p:cNvCxnSpPr>
          <p:nvPr/>
        </p:nvCxnSpPr>
        <p:spPr>
          <a:xfrm rot="16200000" flipH="1">
            <a:off x="3990738" y="1325852"/>
            <a:ext cx="234250" cy="928269"/>
          </a:xfrm>
          <a:prstGeom prst="bentConnector3">
            <a:avLst>
              <a:gd name="adj1" fmla="val 50000"/>
            </a:avLst>
          </a:prstGeom>
          <a:ln w="25400">
            <a:solidFill>
              <a:srgbClr val="FF99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1" name="テキスト ボックス 20540">
            <a:extLst>
              <a:ext uri="{FF2B5EF4-FFF2-40B4-BE49-F238E27FC236}">
                <a16:creationId xmlns:a16="http://schemas.microsoft.com/office/drawing/2014/main" id="{B11F5643-DC34-06FD-DE92-94627ED22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304" y="2035497"/>
            <a:ext cx="602773" cy="4893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2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ｸﾘｯﾌﾟﾎﾞｰﾄﾞ</a:t>
            </a:r>
            <a:endParaRPr lang="en-US" altLang="ja-JP" sz="12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20542" name="コネクタ: カギ線 20541">
            <a:extLst>
              <a:ext uri="{FF2B5EF4-FFF2-40B4-BE49-F238E27FC236}">
                <a16:creationId xmlns:a16="http://schemas.microsoft.com/office/drawing/2014/main" id="{D8E0282D-2F32-EDEF-D515-E6EA9D43611D}"/>
              </a:ext>
            </a:extLst>
          </p:cNvPr>
          <p:cNvCxnSpPr>
            <a:cxnSpLocks/>
            <a:stCxn id="20541" idx="0"/>
            <a:endCxn id="20533" idx="1"/>
          </p:cNvCxnSpPr>
          <p:nvPr/>
        </p:nvCxnSpPr>
        <p:spPr>
          <a:xfrm rot="5400000" flipH="1" flipV="1">
            <a:off x="2678400" y="1674752"/>
            <a:ext cx="499037" cy="222455"/>
          </a:xfrm>
          <a:prstGeom prst="bentConnector2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6" name="コネクタ: カギ線 20545">
            <a:extLst>
              <a:ext uri="{FF2B5EF4-FFF2-40B4-BE49-F238E27FC236}">
                <a16:creationId xmlns:a16="http://schemas.microsoft.com/office/drawing/2014/main" id="{E2CFADE3-3EFC-B7F2-ADEF-1E7ECB193EC0}"/>
              </a:ext>
            </a:extLst>
          </p:cNvPr>
          <p:cNvCxnSpPr>
            <a:cxnSpLocks/>
            <a:stCxn id="11" idx="3"/>
            <a:endCxn id="20524" idx="2"/>
          </p:cNvCxnSpPr>
          <p:nvPr/>
        </p:nvCxnSpPr>
        <p:spPr>
          <a:xfrm flipV="1">
            <a:off x="2355273" y="3443036"/>
            <a:ext cx="783489" cy="1803477"/>
          </a:xfrm>
          <a:prstGeom prst="bentConnector2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E25DA95-D0F0-C64B-C9DD-E43FE1707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5082" y="1993936"/>
            <a:ext cx="867563" cy="4893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2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Browser-use</a:t>
            </a:r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AAB0299-2115-E988-ECFC-850F6A4C436D}"/>
              </a:ext>
            </a:extLst>
          </p:cNvPr>
          <p:cNvCxnSpPr>
            <a:cxnSpLocks/>
            <a:stCxn id="20534" idx="3"/>
            <a:endCxn id="2" idx="0"/>
          </p:cNvCxnSpPr>
          <p:nvPr/>
        </p:nvCxnSpPr>
        <p:spPr>
          <a:xfrm>
            <a:off x="5811571" y="1536460"/>
            <a:ext cx="147293" cy="457476"/>
          </a:xfrm>
          <a:prstGeom prst="bentConnector2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83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9" name="テキスト ボックス 20668">
            <a:extLst>
              <a:ext uri="{FF2B5EF4-FFF2-40B4-BE49-F238E27FC236}">
                <a16:creationId xmlns:a16="http://schemas.microsoft.com/office/drawing/2014/main" id="{5F380191-1DC4-3E19-BA43-705F9602F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7" y="2298010"/>
            <a:ext cx="2765421" cy="30789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リーダー</a:t>
            </a:r>
            <a:r>
              <a:rPr lang="en-US" altLang="ja-JP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AI</a:t>
            </a:r>
          </a:p>
        </p:txBody>
      </p:sp>
      <p:sp>
        <p:nvSpPr>
          <p:cNvPr id="20665" name="テキスト ボックス 20664">
            <a:extLst>
              <a:ext uri="{FF2B5EF4-FFF2-40B4-BE49-F238E27FC236}">
                <a16:creationId xmlns:a16="http://schemas.microsoft.com/office/drawing/2014/main" id="{65B871F9-9BD7-722F-B9B5-5F1231B31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0646" y="2288990"/>
            <a:ext cx="2765421" cy="30789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リーダー</a:t>
            </a:r>
            <a:r>
              <a:rPr lang="en-US" altLang="ja-JP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AI</a:t>
            </a:r>
          </a:p>
        </p:txBody>
      </p:sp>
      <p:sp>
        <p:nvSpPr>
          <p:cNvPr id="20643" name="テキスト ボックス 20642">
            <a:extLst>
              <a:ext uri="{FF2B5EF4-FFF2-40B4-BE49-F238E27FC236}">
                <a16:creationId xmlns:a16="http://schemas.microsoft.com/office/drawing/2014/main" id="{FED1CD7D-91B6-6459-BB46-94CB26D5D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78" y="2298010"/>
            <a:ext cx="2765422" cy="30789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リーダー</a:t>
            </a:r>
            <a:r>
              <a:rPr lang="en-US" altLang="ja-JP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AI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859BE5B-8BDE-0C16-8130-86AA9077177E}"/>
              </a:ext>
            </a:extLst>
          </p:cNvPr>
          <p:cNvSpPr/>
          <p:nvPr/>
        </p:nvSpPr>
        <p:spPr>
          <a:xfrm>
            <a:off x="4363125" y="2790030"/>
            <a:ext cx="77067" cy="60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573" name="直線矢印コネクタ 20572">
            <a:extLst>
              <a:ext uri="{FF2B5EF4-FFF2-40B4-BE49-F238E27FC236}">
                <a16:creationId xmlns:a16="http://schemas.microsoft.com/office/drawing/2014/main" id="{189584A3-E08A-0D98-05A0-1F0EFFDF9264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>
            <a:off x="4406423" y="2178771"/>
            <a:ext cx="0" cy="3359545"/>
          </a:xfrm>
          <a:prstGeom prst="straightConnector1">
            <a:avLst/>
          </a:prstGeom>
          <a:ln w="25400">
            <a:solidFill>
              <a:srgbClr val="FF9900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0" name="直線矢印コネクタ 20569">
            <a:extLst>
              <a:ext uri="{FF2B5EF4-FFF2-40B4-BE49-F238E27FC236}">
                <a16:creationId xmlns:a16="http://schemas.microsoft.com/office/drawing/2014/main" id="{C90617D7-F9B7-4931-113C-9F9D890968A3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flipH="1">
            <a:off x="4385789" y="2178771"/>
            <a:ext cx="20634" cy="2790912"/>
          </a:xfrm>
          <a:prstGeom prst="straightConnector1">
            <a:avLst/>
          </a:prstGeom>
          <a:ln w="25400">
            <a:solidFill>
              <a:srgbClr val="FF9900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7" name="直線矢印コネクタ 20566">
            <a:extLst>
              <a:ext uri="{FF2B5EF4-FFF2-40B4-BE49-F238E27FC236}">
                <a16:creationId xmlns:a16="http://schemas.microsoft.com/office/drawing/2014/main" id="{FDB26A8B-BC2F-5187-794A-0010353774C9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 flipH="1">
            <a:off x="4385789" y="2178771"/>
            <a:ext cx="20634" cy="2270219"/>
          </a:xfrm>
          <a:prstGeom prst="straightConnector1">
            <a:avLst/>
          </a:prstGeom>
          <a:ln w="25400">
            <a:solidFill>
              <a:srgbClr val="FF9900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4" name="直線矢印コネクタ 20563">
            <a:extLst>
              <a:ext uri="{FF2B5EF4-FFF2-40B4-BE49-F238E27FC236}">
                <a16:creationId xmlns:a16="http://schemas.microsoft.com/office/drawing/2014/main" id="{A8D83E96-441B-7279-7162-F2A5710EDDA2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 flipH="1">
            <a:off x="4385790" y="2178771"/>
            <a:ext cx="20633" cy="1761770"/>
          </a:xfrm>
          <a:prstGeom prst="straightConnector1">
            <a:avLst/>
          </a:prstGeom>
          <a:ln w="25400">
            <a:solidFill>
              <a:srgbClr val="FF9900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1" name="直線矢印コネクタ 20560">
            <a:extLst>
              <a:ext uri="{FF2B5EF4-FFF2-40B4-BE49-F238E27FC236}">
                <a16:creationId xmlns:a16="http://schemas.microsoft.com/office/drawing/2014/main" id="{4168576B-E840-C477-C949-7C1304B8B3CD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flipH="1">
            <a:off x="4392139" y="2178771"/>
            <a:ext cx="14284" cy="1269549"/>
          </a:xfrm>
          <a:prstGeom prst="straightConnector1">
            <a:avLst/>
          </a:prstGeom>
          <a:ln w="25400">
            <a:solidFill>
              <a:srgbClr val="FF9900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8" name="直線矢印コネクタ 20557">
            <a:extLst>
              <a:ext uri="{FF2B5EF4-FFF2-40B4-BE49-F238E27FC236}">
                <a16:creationId xmlns:a16="http://schemas.microsoft.com/office/drawing/2014/main" id="{BD747559-27AF-7711-6FF8-9FFC5A7AA7E6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flipH="1">
            <a:off x="4385790" y="2178771"/>
            <a:ext cx="20633" cy="785020"/>
          </a:xfrm>
          <a:prstGeom prst="straightConnector1">
            <a:avLst/>
          </a:prstGeom>
          <a:ln w="25400">
            <a:solidFill>
              <a:srgbClr val="FF9900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7" name="直線矢印コネクタ 20556">
            <a:extLst>
              <a:ext uri="{FF2B5EF4-FFF2-40B4-BE49-F238E27FC236}">
                <a16:creationId xmlns:a16="http://schemas.microsoft.com/office/drawing/2014/main" id="{D974C45A-B5B8-FF78-4172-555A7848CC38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 flipH="1">
            <a:off x="4392139" y="2178771"/>
            <a:ext cx="14284" cy="276571"/>
          </a:xfrm>
          <a:prstGeom prst="straightConnector1">
            <a:avLst/>
          </a:prstGeom>
          <a:ln w="25400">
            <a:solidFill>
              <a:srgbClr val="FF9900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24EA771-FCC4-4965-A1FF-B73E36733A8D}"/>
              </a:ext>
            </a:extLst>
          </p:cNvPr>
          <p:cNvSpPr>
            <a:spLocks/>
          </p:cNvSpPr>
          <p:nvPr/>
        </p:nvSpPr>
        <p:spPr>
          <a:xfrm>
            <a:off x="-12863" y="5986919"/>
            <a:ext cx="9156863" cy="88476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rmAutofit/>
          </a:bodyPr>
          <a:lstStyle/>
          <a:p>
            <a:endParaRPr lang="ja-JP" altLang="en-US" dirty="0"/>
          </a:p>
        </p:txBody>
      </p:sp>
      <p:sp>
        <p:nvSpPr>
          <p:cNvPr id="20483" name="テキスト ボックス 5"/>
          <p:cNvSpPr txBox="1">
            <a:spLocks noChangeArrowheads="1"/>
          </p:cNvSpPr>
          <p:nvPr/>
        </p:nvSpPr>
        <p:spPr bwMode="auto">
          <a:xfrm>
            <a:off x="0" y="0"/>
            <a:ext cx="6934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 b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0" y="464350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スライド番号プレースホルダー 1">
            <a:extLst>
              <a:ext uri="{FF2B5EF4-FFF2-40B4-BE49-F238E27FC236}">
                <a16:creationId xmlns:a16="http://schemas.microsoft.com/office/drawing/2014/main" id="{CDADB977-AC23-479E-9DF0-3DA17110FDEC}"/>
              </a:ext>
            </a:extLst>
          </p:cNvPr>
          <p:cNvSpPr txBox="1">
            <a:spLocks noGrp="1"/>
          </p:cNvSpPr>
          <p:nvPr/>
        </p:nvSpPr>
        <p:spPr bwMode="auto">
          <a:xfrm>
            <a:off x="8515350" y="6642100"/>
            <a:ext cx="6286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22A1387A-0DA3-49A4-BF94-04709D3EFF94}" type="slidenum">
              <a:rPr lang="en-US" altLang="ja-JP" sz="1000" b="0">
                <a:solidFill>
                  <a:schemeClr val="bg1">
                    <a:lumMod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ja-JP" sz="1000" b="0" dirty="0">
              <a:solidFill>
                <a:schemeClr val="bg1">
                  <a:lumMod val="7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6F3127B5-CFE2-688D-EEF7-12F4254EC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0"/>
            <a:ext cx="830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ja-JP" sz="2000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Monjyu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：文殊の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Agent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実装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3675E2B-C06C-8BDB-EA1D-20153864BB39}"/>
              </a:ext>
            </a:extLst>
          </p:cNvPr>
          <p:cNvCxnSpPr>
            <a:cxnSpLocks/>
          </p:cNvCxnSpPr>
          <p:nvPr/>
        </p:nvCxnSpPr>
        <p:spPr>
          <a:xfrm>
            <a:off x="116188" y="1161534"/>
            <a:ext cx="5496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348930-EAD2-8201-2064-F7564FDFB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41"/>
            <a:ext cx="762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Ⅰ</a:t>
            </a:r>
            <a:r>
              <a:rPr lang="ja-JP" altLang="en-US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</a:t>
            </a:r>
            <a:r>
              <a:rPr lang="en-US" altLang="ja-JP" sz="2000" b="0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Monjyu</a:t>
            </a:r>
            <a:r>
              <a:rPr lang="ja-JP" altLang="en-US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って何？</a:t>
            </a: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474C2C-1EF0-F868-0249-1D23856EA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7" y="1397658"/>
            <a:ext cx="2765423" cy="281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2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Chat/</a:t>
            </a:r>
            <a:r>
              <a:rPr lang="en-US" altLang="ja-JP" sz="1200" dirty="0" err="1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WebSearch</a:t>
            </a:r>
            <a:r>
              <a:rPr lang="en-US" altLang="ja-JP" sz="12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/session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C7251D1-FD70-C079-41BD-E51426945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777" y="1397658"/>
            <a:ext cx="2765423" cy="281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2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Serial (</a:t>
            </a:r>
            <a:r>
              <a:rPr lang="ja-JP" altLang="en-US" sz="12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直列実行</a:t>
            </a:r>
            <a:r>
              <a:rPr lang="en-US" altLang="ja-JP" sz="12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)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5387D82-AF24-6DF1-CF47-53AD4D5F6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77" y="1397658"/>
            <a:ext cx="2765423" cy="2813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no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2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Parallel (</a:t>
            </a:r>
            <a:r>
              <a:rPr lang="ja-JP" altLang="en-US" sz="12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並列実行</a:t>
            </a:r>
            <a:r>
              <a:rPr lang="en-US" altLang="ja-JP" sz="12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)</a:t>
            </a:r>
          </a:p>
        </p:txBody>
      </p:sp>
      <p:sp>
        <p:nvSpPr>
          <p:cNvPr id="12" name="フローチャート: 端子 11">
            <a:extLst>
              <a:ext uri="{FF2B5EF4-FFF2-40B4-BE49-F238E27FC236}">
                <a16:creationId xmlns:a16="http://schemas.microsoft.com/office/drawing/2014/main" id="{A24996F9-4CD0-53D6-110C-6A3BC6F4B4FB}"/>
              </a:ext>
            </a:extLst>
          </p:cNvPr>
          <p:cNvSpPr/>
          <p:nvPr/>
        </p:nvSpPr>
        <p:spPr>
          <a:xfrm>
            <a:off x="3707445" y="1897410"/>
            <a:ext cx="1397955" cy="281361"/>
          </a:xfrm>
          <a:prstGeom prst="flowChartTerminator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Input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A1AE7EF-1155-A1FB-C6F1-8F846D010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9379" y="2455342"/>
            <a:ext cx="965520" cy="2728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no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AI</a:t>
            </a:r>
            <a:r>
              <a:rPr lang="ja-JP" altLang="en-US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lang="en-US" altLang="ja-JP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(x)</a:t>
            </a:r>
            <a:r>
              <a:rPr lang="ja-JP" altLang="en-US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lang="ja-JP" altLang="en-US" sz="6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前処理</a:t>
            </a:r>
            <a:endParaRPr lang="en-US" altLang="ja-JP" sz="11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E3D0DA4-A2E5-03E3-6C57-3070FF9F3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030" y="2963791"/>
            <a:ext cx="965520" cy="272805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wrap="square">
            <a:no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サブ</a:t>
            </a:r>
            <a:r>
              <a:rPr lang="en-US" altLang="ja-JP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AI</a:t>
            </a:r>
            <a:r>
              <a:rPr lang="ja-JP" altLang="en-US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lang="en-US" altLang="ja-JP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(1)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8782D54-5EC0-97AA-4812-9214C7090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9379" y="3448320"/>
            <a:ext cx="965520" cy="272805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wrap="square">
            <a:no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サブ</a:t>
            </a:r>
            <a:r>
              <a:rPr lang="en-US" altLang="ja-JP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AI</a:t>
            </a:r>
            <a:r>
              <a:rPr lang="ja-JP" altLang="en-US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lang="en-US" altLang="ja-JP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(2)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8C5F4A2-5800-E273-3E48-9A7502ECA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030" y="3940541"/>
            <a:ext cx="965520" cy="272805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wrap="square">
            <a:no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サブ</a:t>
            </a:r>
            <a:r>
              <a:rPr lang="en-US" altLang="ja-JP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AI</a:t>
            </a:r>
            <a:r>
              <a:rPr lang="ja-JP" altLang="en-US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lang="en-US" altLang="ja-JP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(n)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1B14764-1FC3-0B8A-EB78-1D5450F96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029" y="4448990"/>
            <a:ext cx="965520" cy="2728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AI</a:t>
            </a:r>
            <a:r>
              <a:rPr lang="ja-JP" altLang="en-US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lang="en-US" altLang="ja-JP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(y)</a:t>
            </a:r>
            <a:r>
              <a:rPr lang="ja-JP" altLang="en-US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lang="ja-JP" altLang="en-US" sz="6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検証</a:t>
            </a:r>
            <a:endParaRPr lang="en-US" altLang="ja-JP" sz="7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40356C4-1236-C2CF-A9CB-A65E9AFAB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029" y="4969683"/>
            <a:ext cx="965520" cy="2728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no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AI</a:t>
            </a:r>
            <a:r>
              <a:rPr lang="ja-JP" altLang="en-US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lang="en-US" altLang="ja-JP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(z)</a:t>
            </a:r>
            <a:r>
              <a:rPr lang="ja-JP" altLang="en-US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lang="ja-JP" altLang="en-US" sz="6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後処理</a:t>
            </a:r>
            <a:endParaRPr lang="en-US" altLang="ja-JP" sz="11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2" name="フローチャート: 端子 21">
            <a:extLst>
              <a:ext uri="{FF2B5EF4-FFF2-40B4-BE49-F238E27FC236}">
                <a16:creationId xmlns:a16="http://schemas.microsoft.com/office/drawing/2014/main" id="{14B4DFF2-304B-C315-EAC3-4065EDF5B20E}"/>
              </a:ext>
            </a:extLst>
          </p:cNvPr>
          <p:cNvSpPr/>
          <p:nvPr/>
        </p:nvSpPr>
        <p:spPr>
          <a:xfrm>
            <a:off x="3707445" y="5538316"/>
            <a:ext cx="1397955" cy="281361"/>
          </a:xfrm>
          <a:prstGeom prst="flowChartTerminator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Output</a:t>
            </a:r>
            <a:endParaRPr kumimoji="1" lang="ja-JP" altLang="en-US" dirty="0"/>
          </a:p>
        </p:txBody>
      </p:sp>
      <p:cxnSp>
        <p:nvCxnSpPr>
          <p:cNvPr id="20588" name="コネクタ: カギ線 20587">
            <a:extLst>
              <a:ext uri="{FF2B5EF4-FFF2-40B4-BE49-F238E27FC236}">
                <a16:creationId xmlns:a16="http://schemas.microsoft.com/office/drawing/2014/main" id="{DC18FB1D-C28E-A728-9030-62D0C44BD215}"/>
              </a:ext>
            </a:extLst>
          </p:cNvPr>
          <p:cNvCxnSpPr>
            <a:cxnSpLocks/>
            <a:stCxn id="19" idx="3"/>
            <a:endCxn id="20589" idx="1"/>
          </p:cNvCxnSpPr>
          <p:nvPr/>
        </p:nvCxnSpPr>
        <p:spPr>
          <a:xfrm>
            <a:off x="4868549" y="4585393"/>
            <a:ext cx="236851" cy="1570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89" name="正方形/長方形 20588">
            <a:extLst>
              <a:ext uri="{FF2B5EF4-FFF2-40B4-BE49-F238E27FC236}">
                <a16:creationId xmlns:a16="http://schemas.microsoft.com/office/drawing/2014/main" id="{A74980D8-4758-578F-C78A-1E284BC11741}"/>
              </a:ext>
            </a:extLst>
          </p:cNvPr>
          <p:cNvSpPr/>
          <p:nvPr/>
        </p:nvSpPr>
        <p:spPr>
          <a:xfrm>
            <a:off x="5105400" y="4497806"/>
            <a:ext cx="398627" cy="1783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NG</a:t>
            </a:r>
            <a:endParaRPr kumimoji="1" lang="ja-JP" altLang="en-US" sz="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20592" name="コネクタ: カギ線 20591">
            <a:extLst>
              <a:ext uri="{FF2B5EF4-FFF2-40B4-BE49-F238E27FC236}">
                <a16:creationId xmlns:a16="http://schemas.microsoft.com/office/drawing/2014/main" id="{E2C1EA2C-84B0-3C32-EBCE-E9926A63C3B8}"/>
              </a:ext>
            </a:extLst>
          </p:cNvPr>
          <p:cNvCxnSpPr>
            <a:cxnSpLocks/>
            <a:stCxn id="20589" idx="0"/>
            <a:endCxn id="21" idx="3"/>
          </p:cNvCxnSpPr>
          <p:nvPr/>
        </p:nvCxnSpPr>
        <p:spPr>
          <a:xfrm rot="16200000" flipV="1">
            <a:off x="4033594" y="3226686"/>
            <a:ext cx="1677718" cy="864522"/>
          </a:xfrm>
          <a:prstGeom prst="bentConnector2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5" name="正方形/長方形 20594">
            <a:extLst>
              <a:ext uri="{FF2B5EF4-FFF2-40B4-BE49-F238E27FC236}">
                <a16:creationId xmlns:a16="http://schemas.microsoft.com/office/drawing/2014/main" id="{97D51FC5-274B-73D0-786F-B656A29CE7BB}"/>
              </a:ext>
            </a:extLst>
          </p:cNvPr>
          <p:cNvSpPr/>
          <p:nvPr/>
        </p:nvSpPr>
        <p:spPr>
          <a:xfrm>
            <a:off x="7292060" y="2894568"/>
            <a:ext cx="77067" cy="60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596" name="直線矢印コネクタ 20595">
            <a:extLst>
              <a:ext uri="{FF2B5EF4-FFF2-40B4-BE49-F238E27FC236}">
                <a16:creationId xmlns:a16="http://schemas.microsoft.com/office/drawing/2014/main" id="{FBE0AB44-F0A8-05F7-AF08-CAF18C1F0AFC}"/>
              </a:ext>
            </a:extLst>
          </p:cNvPr>
          <p:cNvCxnSpPr>
            <a:cxnSpLocks/>
            <a:stCxn id="20603" idx="2"/>
            <a:endCxn id="20610" idx="0"/>
          </p:cNvCxnSpPr>
          <p:nvPr/>
        </p:nvCxnSpPr>
        <p:spPr>
          <a:xfrm>
            <a:off x="7340123" y="2181708"/>
            <a:ext cx="0" cy="3359545"/>
          </a:xfrm>
          <a:prstGeom prst="straightConnector1">
            <a:avLst/>
          </a:prstGeom>
          <a:ln w="25400">
            <a:solidFill>
              <a:srgbClr val="FF9900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7" name="直線矢印コネクタ 20596">
            <a:extLst>
              <a:ext uri="{FF2B5EF4-FFF2-40B4-BE49-F238E27FC236}">
                <a16:creationId xmlns:a16="http://schemas.microsoft.com/office/drawing/2014/main" id="{6C8B9862-6649-1620-E7C9-2CBFE21E93F0}"/>
              </a:ext>
            </a:extLst>
          </p:cNvPr>
          <p:cNvCxnSpPr>
            <a:cxnSpLocks/>
            <a:stCxn id="20603" idx="2"/>
            <a:endCxn id="20609" idx="0"/>
          </p:cNvCxnSpPr>
          <p:nvPr/>
        </p:nvCxnSpPr>
        <p:spPr>
          <a:xfrm flipH="1">
            <a:off x="7319489" y="2181708"/>
            <a:ext cx="20634" cy="2790912"/>
          </a:xfrm>
          <a:prstGeom prst="straightConnector1">
            <a:avLst/>
          </a:prstGeom>
          <a:ln w="25400">
            <a:solidFill>
              <a:srgbClr val="FF9900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8" name="直線矢印コネクタ 20597">
            <a:extLst>
              <a:ext uri="{FF2B5EF4-FFF2-40B4-BE49-F238E27FC236}">
                <a16:creationId xmlns:a16="http://schemas.microsoft.com/office/drawing/2014/main" id="{9280B20E-11C0-CAB9-7933-5FEB366FA589}"/>
              </a:ext>
            </a:extLst>
          </p:cNvPr>
          <p:cNvCxnSpPr>
            <a:cxnSpLocks/>
            <a:stCxn id="20603" idx="2"/>
            <a:endCxn id="20608" idx="0"/>
          </p:cNvCxnSpPr>
          <p:nvPr/>
        </p:nvCxnSpPr>
        <p:spPr>
          <a:xfrm flipH="1">
            <a:off x="7319489" y="2181708"/>
            <a:ext cx="20634" cy="2270219"/>
          </a:xfrm>
          <a:prstGeom prst="straightConnector1">
            <a:avLst/>
          </a:prstGeom>
          <a:ln w="25400">
            <a:solidFill>
              <a:srgbClr val="FF9900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0" name="直線矢印コネクタ 20599">
            <a:extLst>
              <a:ext uri="{FF2B5EF4-FFF2-40B4-BE49-F238E27FC236}">
                <a16:creationId xmlns:a16="http://schemas.microsoft.com/office/drawing/2014/main" id="{77AB250B-5557-B0C4-0CB1-5D8D0C9DE369}"/>
              </a:ext>
            </a:extLst>
          </p:cNvPr>
          <p:cNvCxnSpPr>
            <a:cxnSpLocks/>
            <a:stCxn id="20603" idx="2"/>
            <a:endCxn id="20606" idx="0"/>
          </p:cNvCxnSpPr>
          <p:nvPr/>
        </p:nvCxnSpPr>
        <p:spPr>
          <a:xfrm flipH="1">
            <a:off x="7327802" y="2181708"/>
            <a:ext cx="12321" cy="1269549"/>
          </a:xfrm>
          <a:prstGeom prst="straightConnector1">
            <a:avLst/>
          </a:prstGeom>
          <a:ln w="25400">
            <a:solidFill>
              <a:srgbClr val="FF9900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2" name="直線矢印コネクタ 20601">
            <a:extLst>
              <a:ext uri="{FF2B5EF4-FFF2-40B4-BE49-F238E27FC236}">
                <a16:creationId xmlns:a16="http://schemas.microsoft.com/office/drawing/2014/main" id="{61985CD9-9D44-071D-DAC3-82BAD836D1CE}"/>
              </a:ext>
            </a:extLst>
          </p:cNvPr>
          <p:cNvCxnSpPr>
            <a:stCxn id="20603" idx="2"/>
            <a:endCxn id="20604" idx="0"/>
          </p:cNvCxnSpPr>
          <p:nvPr/>
        </p:nvCxnSpPr>
        <p:spPr>
          <a:xfrm flipH="1">
            <a:off x="7325839" y="2181708"/>
            <a:ext cx="14284" cy="276571"/>
          </a:xfrm>
          <a:prstGeom prst="straightConnector1">
            <a:avLst/>
          </a:prstGeom>
          <a:ln w="25400">
            <a:solidFill>
              <a:srgbClr val="FF9900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03" name="フローチャート: 端子 20602">
            <a:extLst>
              <a:ext uri="{FF2B5EF4-FFF2-40B4-BE49-F238E27FC236}">
                <a16:creationId xmlns:a16="http://schemas.microsoft.com/office/drawing/2014/main" id="{CFE0436C-A22A-DE4D-9CC1-DA8AFD3C4798}"/>
              </a:ext>
            </a:extLst>
          </p:cNvPr>
          <p:cNvSpPr/>
          <p:nvPr/>
        </p:nvSpPr>
        <p:spPr>
          <a:xfrm>
            <a:off x="6641145" y="1900347"/>
            <a:ext cx="1397955" cy="281361"/>
          </a:xfrm>
          <a:prstGeom prst="flowChartTerminator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Input</a:t>
            </a:r>
            <a:endParaRPr kumimoji="1" lang="ja-JP" altLang="en-US" dirty="0"/>
          </a:p>
        </p:txBody>
      </p:sp>
      <p:sp>
        <p:nvSpPr>
          <p:cNvPr id="20604" name="テキスト ボックス 20603">
            <a:extLst>
              <a:ext uri="{FF2B5EF4-FFF2-40B4-BE49-F238E27FC236}">
                <a16:creationId xmlns:a16="http://schemas.microsoft.com/office/drawing/2014/main" id="{B3F31845-9401-BB38-A537-E280272FD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3079" y="2458279"/>
            <a:ext cx="965520" cy="2728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no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AI</a:t>
            </a:r>
            <a:r>
              <a:rPr lang="ja-JP" altLang="en-US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lang="en-US" altLang="ja-JP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(x)</a:t>
            </a:r>
            <a:r>
              <a:rPr lang="ja-JP" altLang="en-US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lang="ja-JP" altLang="en-US" sz="6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前処理</a:t>
            </a:r>
            <a:endParaRPr lang="en-US" altLang="ja-JP" sz="11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0605" name="テキスト ボックス 20604">
            <a:extLst>
              <a:ext uri="{FF2B5EF4-FFF2-40B4-BE49-F238E27FC236}">
                <a16:creationId xmlns:a16="http://schemas.microsoft.com/office/drawing/2014/main" id="{4015DEA8-6BC1-4261-7971-FFDBE16E3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5937" y="3448320"/>
            <a:ext cx="610169" cy="42102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wrap="square">
            <a:no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サブ</a:t>
            </a:r>
            <a:r>
              <a:rPr lang="en-US" altLang="ja-JP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AI</a:t>
            </a:r>
            <a:r>
              <a:rPr lang="ja-JP" altLang="en-US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lang="en-US" altLang="ja-JP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(1)</a:t>
            </a:r>
          </a:p>
        </p:txBody>
      </p:sp>
      <p:sp>
        <p:nvSpPr>
          <p:cNvPr id="20606" name="テキスト ボックス 20605">
            <a:extLst>
              <a:ext uri="{FF2B5EF4-FFF2-40B4-BE49-F238E27FC236}">
                <a16:creationId xmlns:a16="http://schemas.microsoft.com/office/drawing/2014/main" id="{04F735FC-4D04-6F72-E7EB-3E3E0DD8F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2717" y="3451257"/>
            <a:ext cx="610169" cy="42102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wrap="square">
            <a:no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サブ</a:t>
            </a:r>
            <a:r>
              <a:rPr lang="en-US" altLang="ja-JP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AI</a:t>
            </a:r>
            <a:r>
              <a:rPr lang="ja-JP" altLang="en-US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lang="en-US" altLang="ja-JP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(2)</a:t>
            </a:r>
          </a:p>
        </p:txBody>
      </p:sp>
      <p:sp>
        <p:nvSpPr>
          <p:cNvPr id="20607" name="テキスト ボックス 20606">
            <a:extLst>
              <a:ext uri="{FF2B5EF4-FFF2-40B4-BE49-F238E27FC236}">
                <a16:creationId xmlns:a16="http://schemas.microsoft.com/office/drawing/2014/main" id="{147B2CF0-3460-6031-0DBF-BD08E7736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3483" y="3449183"/>
            <a:ext cx="610169" cy="42102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wrap="square">
            <a:no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サブ</a:t>
            </a:r>
            <a:r>
              <a:rPr lang="en-US" altLang="ja-JP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AI</a:t>
            </a:r>
            <a:r>
              <a:rPr lang="ja-JP" altLang="en-US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lang="en-US" altLang="ja-JP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(n)</a:t>
            </a:r>
          </a:p>
        </p:txBody>
      </p:sp>
      <p:sp>
        <p:nvSpPr>
          <p:cNvPr id="20608" name="テキスト ボックス 20607">
            <a:extLst>
              <a:ext uri="{FF2B5EF4-FFF2-40B4-BE49-F238E27FC236}">
                <a16:creationId xmlns:a16="http://schemas.microsoft.com/office/drawing/2014/main" id="{942EB26F-DDE6-F526-B43A-FB59D67D6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6729" y="4451927"/>
            <a:ext cx="965520" cy="2728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AI</a:t>
            </a:r>
            <a:r>
              <a:rPr lang="ja-JP" altLang="en-US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lang="en-US" altLang="ja-JP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(y)</a:t>
            </a:r>
            <a:r>
              <a:rPr lang="ja-JP" altLang="en-US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lang="ja-JP" altLang="en-US" sz="6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検証</a:t>
            </a:r>
            <a:endParaRPr lang="en-US" altLang="ja-JP" sz="7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0609" name="テキスト ボックス 20608">
            <a:extLst>
              <a:ext uri="{FF2B5EF4-FFF2-40B4-BE49-F238E27FC236}">
                <a16:creationId xmlns:a16="http://schemas.microsoft.com/office/drawing/2014/main" id="{2FE249D7-EF4E-8385-2142-F0F90E26D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6729" y="4972620"/>
            <a:ext cx="965520" cy="2728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no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AI</a:t>
            </a:r>
            <a:r>
              <a:rPr lang="ja-JP" altLang="en-US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lang="en-US" altLang="ja-JP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(z)</a:t>
            </a:r>
            <a:r>
              <a:rPr lang="ja-JP" altLang="en-US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lang="ja-JP" altLang="en-US" sz="6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後処理</a:t>
            </a:r>
            <a:endParaRPr lang="en-US" altLang="ja-JP" sz="11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0610" name="フローチャート: 端子 20609">
            <a:extLst>
              <a:ext uri="{FF2B5EF4-FFF2-40B4-BE49-F238E27FC236}">
                <a16:creationId xmlns:a16="http://schemas.microsoft.com/office/drawing/2014/main" id="{1C7DEF58-F4F7-AB2A-FF1B-EEC1C5CCAE93}"/>
              </a:ext>
            </a:extLst>
          </p:cNvPr>
          <p:cNvSpPr/>
          <p:nvPr/>
        </p:nvSpPr>
        <p:spPr>
          <a:xfrm>
            <a:off x="6641145" y="5541253"/>
            <a:ext cx="1397955" cy="281361"/>
          </a:xfrm>
          <a:prstGeom prst="flowChartTerminator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Output</a:t>
            </a:r>
            <a:endParaRPr kumimoji="1" lang="ja-JP" altLang="en-US" dirty="0"/>
          </a:p>
        </p:txBody>
      </p:sp>
      <p:cxnSp>
        <p:nvCxnSpPr>
          <p:cNvPr id="20611" name="コネクタ: カギ線 20610">
            <a:extLst>
              <a:ext uri="{FF2B5EF4-FFF2-40B4-BE49-F238E27FC236}">
                <a16:creationId xmlns:a16="http://schemas.microsoft.com/office/drawing/2014/main" id="{FD2DD4FC-F17E-61FF-ACB6-BB25CB966529}"/>
              </a:ext>
            </a:extLst>
          </p:cNvPr>
          <p:cNvCxnSpPr>
            <a:cxnSpLocks/>
            <a:stCxn id="20608" idx="3"/>
            <a:endCxn id="20612" idx="1"/>
          </p:cNvCxnSpPr>
          <p:nvPr/>
        </p:nvCxnSpPr>
        <p:spPr>
          <a:xfrm>
            <a:off x="7802249" y="4588330"/>
            <a:ext cx="455620" cy="1570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12" name="正方形/長方形 20611">
            <a:extLst>
              <a:ext uri="{FF2B5EF4-FFF2-40B4-BE49-F238E27FC236}">
                <a16:creationId xmlns:a16="http://schemas.microsoft.com/office/drawing/2014/main" id="{488A8AF5-9F82-8D13-DF36-923F266965C3}"/>
              </a:ext>
            </a:extLst>
          </p:cNvPr>
          <p:cNvSpPr/>
          <p:nvPr/>
        </p:nvSpPr>
        <p:spPr>
          <a:xfrm>
            <a:off x="8257869" y="4500743"/>
            <a:ext cx="398627" cy="1783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NG</a:t>
            </a:r>
            <a:endParaRPr kumimoji="1" lang="ja-JP" altLang="en-US" sz="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20613" name="コネクタ: カギ線 20612">
            <a:extLst>
              <a:ext uri="{FF2B5EF4-FFF2-40B4-BE49-F238E27FC236}">
                <a16:creationId xmlns:a16="http://schemas.microsoft.com/office/drawing/2014/main" id="{27F0CEC4-10D9-DB69-33FB-C3BB673AC7EC}"/>
              </a:ext>
            </a:extLst>
          </p:cNvPr>
          <p:cNvCxnSpPr>
            <a:cxnSpLocks/>
            <a:stCxn id="20604" idx="2"/>
            <a:endCxn id="20605" idx="0"/>
          </p:cNvCxnSpPr>
          <p:nvPr/>
        </p:nvCxnSpPr>
        <p:spPr>
          <a:xfrm rot="5400000">
            <a:off x="6599813" y="2722294"/>
            <a:ext cx="717236" cy="734817"/>
          </a:xfrm>
          <a:prstGeom prst="bentConnector3">
            <a:avLst>
              <a:gd name="adj1" fmla="val 50000"/>
            </a:avLst>
          </a:prstGeom>
          <a:ln w="25400">
            <a:solidFill>
              <a:srgbClr val="FF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4" name="正方形/長方形 20623">
            <a:extLst>
              <a:ext uri="{FF2B5EF4-FFF2-40B4-BE49-F238E27FC236}">
                <a16:creationId xmlns:a16="http://schemas.microsoft.com/office/drawing/2014/main" id="{299A04AB-A8B5-B2D4-5F7F-38E0AEFA4DDF}"/>
              </a:ext>
            </a:extLst>
          </p:cNvPr>
          <p:cNvSpPr/>
          <p:nvPr/>
        </p:nvSpPr>
        <p:spPr>
          <a:xfrm>
            <a:off x="1505625" y="3004343"/>
            <a:ext cx="77067" cy="60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625" name="直線矢印コネクタ 20624">
            <a:extLst>
              <a:ext uri="{FF2B5EF4-FFF2-40B4-BE49-F238E27FC236}">
                <a16:creationId xmlns:a16="http://schemas.microsoft.com/office/drawing/2014/main" id="{A75094FE-40FD-39FE-9AF0-FB8CC746CE32}"/>
              </a:ext>
            </a:extLst>
          </p:cNvPr>
          <p:cNvCxnSpPr>
            <a:cxnSpLocks/>
            <a:stCxn id="20632" idx="2"/>
            <a:endCxn id="20639" idx="0"/>
          </p:cNvCxnSpPr>
          <p:nvPr/>
        </p:nvCxnSpPr>
        <p:spPr>
          <a:xfrm>
            <a:off x="1548923" y="2178771"/>
            <a:ext cx="0" cy="3359545"/>
          </a:xfrm>
          <a:prstGeom prst="straightConnector1">
            <a:avLst/>
          </a:prstGeom>
          <a:ln w="25400">
            <a:solidFill>
              <a:srgbClr val="FF9900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6" name="直線矢印コネクタ 20625">
            <a:extLst>
              <a:ext uri="{FF2B5EF4-FFF2-40B4-BE49-F238E27FC236}">
                <a16:creationId xmlns:a16="http://schemas.microsoft.com/office/drawing/2014/main" id="{B72DB596-62D6-35F6-F66D-7FEE6A0235C8}"/>
              </a:ext>
            </a:extLst>
          </p:cNvPr>
          <p:cNvCxnSpPr>
            <a:cxnSpLocks/>
            <a:stCxn id="20632" idx="2"/>
            <a:endCxn id="20638" idx="0"/>
          </p:cNvCxnSpPr>
          <p:nvPr/>
        </p:nvCxnSpPr>
        <p:spPr>
          <a:xfrm flipH="1">
            <a:off x="1528289" y="2178771"/>
            <a:ext cx="20634" cy="2790912"/>
          </a:xfrm>
          <a:prstGeom prst="straightConnector1">
            <a:avLst/>
          </a:prstGeom>
          <a:ln w="25400">
            <a:solidFill>
              <a:srgbClr val="FF9900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7" name="直線矢印コネクタ 20626">
            <a:extLst>
              <a:ext uri="{FF2B5EF4-FFF2-40B4-BE49-F238E27FC236}">
                <a16:creationId xmlns:a16="http://schemas.microsoft.com/office/drawing/2014/main" id="{6511E4E0-9886-9D4A-76F5-7E0BF3905E21}"/>
              </a:ext>
            </a:extLst>
          </p:cNvPr>
          <p:cNvCxnSpPr>
            <a:cxnSpLocks/>
            <a:stCxn id="20632" idx="2"/>
            <a:endCxn id="20637" idx="0"/>
          </p:cNvCxnSpPr>
          <p:nvPr/>
        </p:nvCxnSpPr>
        <p:spPr>
          <a:xfrm flipH="1">
            <a:off x="1528289" y="2178771"/>
            <a:ext cx="20634" cy="2270219"/>
          </a:xfrm>
          <a:prstGeom prst="straightConnector1">
            <a:avLst/>
          </a:prstGeom>
          <a:ln w="25400">
            <a:solidFill>
              <a:srgbClr val="FF9900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9" name="直線矢印コネクタ 20628">
            <a:extLst>
              <a:ext uri="{FF2B5EF4-FFF2-40B4-BE49-F238E27FC236}">
                <a16:creationId xmlns:a16="http://schemas.microsoft.com/office/drawing/2014/main" id="{AB1AA6C7-C24A-9129-7079-C2854FF094D8}"/>
              </a:ext>
            </a:extLst>
          </p:cNvPr>
          <p:cNvCxnSpPr>
            <a:cxnSpLocks/>
            <a:stCxn id="20632" idx="2"/>
            <a:endCxn id="20635" idx="0"/>
          </p:cNvCxnSpPr>
          <p:nvPr/>
        </p:nvCxnSpPr>
        <p:spPr>
          <a:xfrm flipH="1">
            <a:off x="1534639" y="2178771"/>
            <a:ext cx="14284" cy="1222589"/>
          </a:xfrm>
          <a:prstGeom prst="straightConnector1">
            <a:avLst/>
          </a:prstGeom>
          <a:ln w="25400">
            <a:solidFill>
              <a:srgbClr val="FF9900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1" name="直線矢印コネクタ 20630">
            <a:extLst>
              <a:ext uri="{FF2B5EF4-FFF2-40B4-BE49-F238E27FC236}">
                <a16:creationId xmlns:a16="http://schemas.microsoft.com/office/drawing/2014/main" id="{29D96D3E-B04C-8C2A-77B6-4B314F48BAA3}"/>
              </a:ext>
            </a:extLst>
          </p:cNvPr>
          <p:cNvCxnSpPr>
            <a:stCxn id="20632" idx="2"/>
            <a:endCxn id="20633" idx="0"/>
          </p:cNvCxnSpPr>
          <p:nvPr/>
        </p:nvCxnSpPr>
        <p:spPr>
          <a:xfrm flipH="1">
            <a:off x="1534639" y="2178771"/>
            <a:ext cx="14284" cy="276571"/>
          </a:xfrm>
          <a:prstGeom prst="straightConnector1">
            <a:avLst/>
          </a:prstGeom>
          <a:ln w="25400">
            <a:solidFill>
              <a:srgbClr val="FF9900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32" name="フローチャート: 端子 20631">
            <a:extLst>
              <a:ext uri="{FF2B5EF4-FFF2-40B4-BE49-F238E27FC236}">
                <a16:creationId xmlns:a16="http://schemas.microsoft.com/office/drawing/2014/main" id="{BB40E595-BED5-DCE2-085B-922CE0199359}"/>
              </a:ext>
            </a:extLst>
          </p:cNvPr>
          <p:cNvSpPr/>
          <p:nvPr/>
        </p:nvSpPr>
        <p:spPr>
          <a:xfrm>
            <a:off x="849945" y="1897410"/>
            <a:ext cx="1397955" cy="281361"/>
          </a:xfrm>
          <a:prstGeom prst="flowChartTerminator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Input</a:t>
            </a:r>
            <a:endParaRPr kumimoji="1" lang="ja-JP" altLang="en-US" dirty="0"/>
          </a:p>
        </p:txBody>
      </p:sp>
      <p:sp>
        <p:nvSpPr>
          <p:cNvPr id="20633" name="テキスト ボックス 20632">
            <a:extLst>
              <a:ext uri="{FF2B5EF4-FFF2-40B4-BE49-F238E27FC236}">
                <a16:creationId xmlns:a16="http://schemas.microsoft.com/office/drawing/2014/main" id="{1304C5E2-757B-163A-B44E-C82B18A81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879" y="2455342"/>
            <a:ext cx="965520" cy="2728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no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AI</a:t>
            </a:r>
            <a:r>
              <a:rPr lang="ja-JP" altLang="en-US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lang="en-US" altLang="ja-JP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(x)</a:t>
            </a:r>
            <a:r>
              <a:rPr lang="ja-JP" altLang="en-US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lang="ja-JP" altLang="en-US" sz="6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前処理</a:t>
            </a:r>
            <a:endParaRPr lang="en-US" altLang="ja-JP" sz="11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0635" name="テキスト ボックス 20634">
            <a:extLst>
              <a:ext uri="{FF2B5EF4-FFF2-40B4-BE49-F238E27FC236}">
                <a16:creationId xmlns:a16="http://schemas.microsoft.com/office/drawing/2014/main" id="{79F1E89E-30A1-4F41-6CEF-306476EC5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879" y="3401360"/>
            <a:ext cx="965520" cy="403586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txBody>
          <a:bodyPr wrap="square">
            <a:no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リーダー</a:t>
            </a:r>
            <a:r>
              <a:rPr lang="en-US" altLang="ja-JP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AI</a:t>
            </a:r>
            <a:r>
              <a:rPr lang="ja-JP" altLang="en-US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自身</a:t>
            </a:r>
            <a:endParaRPr lang="en-US" altLang="ja-JP" sz="11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0637" name="テキスト ボックス 20636">
            <a:extLst>
              <a:ext uri="{FF2B5EF4-FFF2-40B4-BE49-F238E27FC236}">
                <a16:creationId xmlns:a16="http://schemas.microsoft.com/office/drawing/2014/main" id="{62CDB994-9127-7FB0-4C4D-42DC7815D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529" y="4448990"/>
            <a:ext cx="965520" cy="27280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AI</a:t>
            </a:r>
            <a:r>
              <a:rPr lang="ja-JP" altLang="en-US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lang="en-US" altLang="ja-JP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(y)</a:t>
            </a:r>
            <a:r>
              <a:rPr lang="ja-JP" altLang="en-US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lang="ja-JP" altLang="en-US" sz="6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検証</a:t>
            </a:r>
            <a:endParaRPr lang="en-US" altLang="ja-JP" sz="7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0638" name="テキスト ボックス 20637">
            <a:extLst>
              <a:ext uri="{FF2B5EF4-FFF2-40B4-BE49-F238E27FC236}">
                <a16:creationId xmlns:a16="http://schemas.microsoft.com/office/drawing/2014/main" id="{9FCCE074-892F-EF16-6D15-C1EA28704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529" y="4969683"/>
            <a:ext cx="965520" cy="27280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square">
            <a:no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AI</a:t>
            </a:r>
            <a:r>
              <a:rPr lang="ja-JP" altLang="en-US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lang="en-US" altLang="ja-JP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(z)</a:t>
            </a:r>
            <a:r>
              <a:rPr lang="ja-JP" altLang="en-US" sz="11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lang="ja-JP" altLang="en-US" sz="6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後処理</a:t>
            </a:r>
            <a:endParaRPr lang="en-US" altLang="ja-JP" sz="11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0639" name="フローチャート: 端子 20638">
            <a:extLst>
              <a:ext uri="{FF2B5EF4-FFF2-40B4-BE49-F238E27FC236}">
                <a16:creationId xmlns:a16="http://schemas.microsoft.com/office/drawing/2014/main" id="{CCD570F3-348A-9505-EB5B-46FFCEC88DD2}"/>
              </a:ext>
            </a:extLst>
          </p:cNvPr>
          <p:cNvSpPr/>
          <p:nvPr/>
        </p:nvSpPr>
        <p:spPr>
          <a:xfrm>
            <a:off x="849945" y="5538316"/>
            <a:ext cx="1397955" cy="281361"/>
          </a:xfrm>
          <a:prstGeom prst="flowChartTerminator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Output</a:t>
            </a:r>
            <a:endParaRPr kumimoji="1" lang="ja-JP" altLang="en-US" dirty="0"/>
          </a:p>
        </p:txBody>
      </p:sp>
      <p:cxnSp>
        <p:nvCxnSpPr>
          <p:cNvPr id="20640" name="コネクタ: カギ線 20639">
            <a:extLst>
              <a:ext uri="{FF2B5EF4-FFF2-40B4-BE49-F238E27FC236}">
                <a16:creationId xmlns:a16="http://schemas.microsoft.com/office/drawing/2014/main" id="{EE370A04-40D6-12CA-E467-517DEC7C46BE}"/>
              </a:ext>
            </a:extLst>
          </p:cNvPr>
          <p:cNvCxnSpPr>
            <a:cxnSpLocks/>
            <a:stCxn id="20637" idx="3"/>
            <a:endCxn id="20641" idx="1"/>
          </p:cNvCxnSpPr>
          <p:nvPr/>
        </p:nvCxnSpPr>
        <p:spPr>
          <a:xfrm>
            <a:off x="2011049" y="4585393"/>
            <a:ext cx="236851" cy="1570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41" name="正方形/長方形 20640">
            <a:extLst>
              <a:ext uri="{FF2B5EF4-FFF2-40B4-BE49-F238E27FC236}">
                <a16:creationId xmlns:a16="http://schemas.microsoft.com/office/drawing/2014/main" id="{D80F43AF-0F08-28B0-6C46-2A32F419E627}"/>
              </a:ext>
            </a:extLst>
          </p:cNvPr>
          <p:cNvSpPr/>
          <p:nvPr/>
        </p:nvSpPr>
        <p:spPr>
          <a:xfrm>
            <a:off x="2247900" y="4497806"/>
            <a:ext cx="398627" cy="1783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NG</a:t>
            </a:r>
            <a:endParaRPr kumimoji="1" lang="ja-JP" altLang="en-US" sz="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20642" name="コネクタ: カギ線 20641">
            <a:extLst>
              <a:ext uri="{FF2B5EF4-FFF2-40B4-BE49-F238E27FC236}">
                <a16:creationId xmlns:a16="http://schemas.microsoft.com/office/drawing/2014/main" id="{316F03AF-2DB0-A921-BCEB-1315F6C15857}"/>
              </a:ext>
            </a:extLst>
          </p:cNvPr>
          <p:cNvCxnSpPr>
            <a:cxnSpLocks/>
            <a:stCxn id="20641" idx="0"/>
            <a:endCxn id="20624" idx="3"/>
          </p:cNvCxnSpPr>
          <p:nvPr/>
        </p:nvCxnSpPr>
        <p:spPr>
          <a:xfrm rot="16200000" flipV="1">
            <a:off x="1283251" y="3333843"/>
            <a:ext cx="1463405" cy="864522"/>
          </a:xfrm>
          <a:prstGeom prst="bentConnector2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0" name="コネクタ: カギ線 20649">
            <a:extLst>
              <a:ext uri="{FF2B5EF4-FFF2-40B4-BE49-F238E27FC236}">
                <a16:creationId xmlns:a16="http://schemas.microsoft.com/office/drawing/2014/main" id="{E9C04FB4-D5D0-45DC-0F53-73C2A5F8C93D}"/>
              </a:ext>
            </a:extLst>
          </p:cNvPr>
          <p:cNvCxnSpPr>
            <a:cxnSpLocks/>
            <a:stCxn id="20604" idx="2"/>
            <a:endCxn id="20607" idx="0"/>
          </p:cNvCxnSpPr>
          <p:nvPr/>
        </p:nvCxnSpPr>
        <p:spPr>
          <a:xfrm rot="16200000" flipH="1">
            <a:off x="7333154" y="2723768"/>
            <a:ext cx="718099" cy="732729"/>
          </a:xfrm>
          <a:prstGeom prst="bentConnector3">
            <a:avLst>
              <a:gd name="adj1" fmla="val 50000"/>
            </a:avLst>
          </a:prstGeom>
          <a:ln w="25400">
            <a:solidFill>
              <a:srgbClr val="FF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3" name="コネクタ: カギ線 20652">
            <a:extLst>
              <a:ext uri="{FF2B5EF4-FFF2-40B4-BE49-F238E27FC236}">
                <a16:creationId xmlns:a16="http://schemas.microsoft.com/office/drawing/2014/main" id="{8BCC27DA-A9F9-D8B1-48CF-E31FB7CED2B3}"/>
              </a:ext>
            </a:extLst>
          </p:cNvPr>
          <p:cNvCxnSpPr>
            <a:cxnSpLocks/>
            <a:endCxn id="20595" idx="3"/>
          </p:cNvCxnSpPr>
          <p:nvPr/>
        </p:nvCxnSpPr>
        <p:spPr>
          <a:xfrm rot="16200000" flipV="1">
            <a:off x="7176298" y="3117456"/>
            <a:ext cx="1527139" cy="1141479"/>
          </a:xfrm>
          <a:prstGeom prst="bentConnector2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7" name="コネクタ: カギ線 20656">
            <a:extLst>
              <a:ext uri="{FF2B5EF4-FFF2-40B4-BE49-F238E27FC236}">
                <a16:creationId xmlns:a16="http://schemas.microsoft.com/office/drawing/2014/main" id="{AD46F288-E229-0BEF-C618-F4A51C71F34B}"/>
              </a:ext>
            </a:extLst>
          </p:cNvPr>
          <p:cNvCxnSpPr>
            <a:cxnSpLocks/>
            <a:stCxn id="20605" idx="2"/>
            <a:endCxn id="20608" idx="0"/>
          </p:cNvCxnSpPr>
          <p:nvPr/>
        </p:nvCxnSpPr>
        <p:spPr>
          <a:xfrm rot="16200000" flipH="1">
            <a:off x="6663962" y="3796399"/>
            <a:ext cx="582587" cy="728467"/>
          </a:xfrm>
          <a:prstGeom prst="bentConnector3">
            <a:avLst>
              <a:gd name="adj1" fmla="val 50000"/>
            </a:avLst>
          </a:prstGeom>
          <a:ln w="25400">
            <a:solidFill>
              <a:srgbClr val="FF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60" name="コネクタ: カギ線 20659">
            <a:extLst>
              <a:ext uri="{FF2B5EF4-FFF2-40B4-BE49-F238E27FC236}">
                <a16:creationId xmlns:a16="http://schemas.microsoft.com/office/drawing/2014/main" id="{C4C89B06-7FD5-7E72-C8F6-D7987932D247}"/>
              </a:ext>
            </a:extLst>
          </p:cNvPr>
          <p:cNvCxnSpPr>
            <a:cxnSpLocks/>
            <a:stCxn id="20607" idx="2"/>
            <a:endCxn id="20608" idx="0"/>
          </p:cNvCxnSpPr>
          <p:nvPr/>
        </p:nvCxnSpPr>
        <p:spPr>
          <a:xfrm rot="5400000">
            <a:off x="7398167" y="3791526"/>
            <a:ext cx="581724" cy="739079"/>
          </a:xfrm>
          <a:prstGeom prst="bentConnector3">
            <a:avLst>
              <a:gd name="adj1" fmla="val 50000"/>
            </a:avLst>
          </a:prstGeom>
          <a:ln w="25400">
            <a:solidFill>
              <a:srgbClr val="FF99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72" name="テキスト ボックス 20671">
            <a:extLst>
              <a:ext uri="{FF2B5EF4-FFF2-40B4-BE49-F238E27FC236}">
                <a16:creationId xmlns:a16="http://schemas.microsoft.com/office/drawing/2014/main" id="{03A48000-CE64-CFAF-A80D-EAE7F33E6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76" y="6087037"/>
            <a:ext cx="8585124" cy="646471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wrap="square">
            <a:no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※2024/7</a:t>
            </a:r>
            <a:r>
              <a:rPr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月の基本設計ですが、</a:t>
            </a:r>
            <a:br>
              <a: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2025/1</a:t>
            </a:r>
            <a:r>
              <a:rPr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月に発表された、</a:t>
            </a:r>
            <a:r>
              <a: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Anthropic</a:t>
            </a:r>
            <a:r>
              <a:rPr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の</a:t>
            </a:r>
            <a:r>
              <a: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Agent</a:t>
            </a:r>
            <a:r>
              <a:rPr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実装の研究論文と同様の仕組みになっています。</a:t>
            </a:r>
            <a:br>
              <a: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シンプル、直列、並列とくれば、あとはランダム</a:t>
            </a:r>
            <a:r>
              <a: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</a:t>
            </a:r>
            <a:r>
              <a:rPr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モンテカルロ</a:t>
            </a:r>
            <a:r>
              <a: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)</a:t>
            </a:r>
            <a:r>
              <a:rPr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方式だと考えています。</a:t>
            </a:r>
            <a:endParaRPr lang="en-US" altLang="ja-JP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20671" name="図 20670">
            <a:extLst>
              <a:ext uri="{FF2B5EF4-FFF2-40B4-BE49-F238E27FC236}">
                <a16:creationId xmlns:a16="http://schemas.microsoft.com/office/drawing/2014/main" id="{36AE4E8C-0C5B-D7A4-4831-DD4B214A1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769" y="6216566"/>
            <a:ext cx="1132580" cy="411847"/>
          </a:xfrm>
          <a:prstGeom prst="rect">
            <a:avLst/>
          </a:prstGeom>
        </p:spPr>
      </p:pic>
      <p:sp>
        <p:nvSpPr>
          <p:cNvPr id="20673" name="テキスト ボックス 3">
            <a:extLst>
              <a:ext uri="{FF2B5EF4-FFF2-40B4-BE49-F238E27FC236}">
                <a16:creationId xmlns:a16="http://schemas.microsoft.com/office/drawing/2014/main" id="{6FABA5E6-AEF1-F600-28D1-C7EE2FD86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4899" y="5847683"/>
            <a:ext cx="392644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None/>
            </a:pPr>
            <a:r>
              <a:rPr lang="ja-JP" altLang="en-US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参考公開論文　</a:t>
            </a:r>
            <a:r>
              <a:rPr lang="en-US" altLang="ja-JP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https://www.agentrecipes.com/</a:t>
            </a:r>
          </a:p>
        </p:txBody>
      </p:sp>
      <p:sp>
        <p:nvSpPr>
          <p:cNvPr id="20674" name="テキスト ボックス 20673">
            <a:extLst>
              <a:ext uri="{FF2B5EF4-FFF2-40B4-BE49-F238E27FC236}">
                <a16:creationId xmlns:a16="http://schemas.microsoft.com/office/drawing/2014/main" id="{19061C61-4B68-B190-5E84-AE313CEC5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5156" y="90196"/>
            <a:ext cx="3168074" cy="1045027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wrap="square">
            <a:no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時間があれば、、、</a:t>
            </a:r>
            <a:endParaRPr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モンテカルロ方式も</a:t>
            </a:r>
            <a:endParaRPr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実装予定です。</a:t>
            </a:r>
            <a:endParaRPr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151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B9ADB-A2FB-D993-4E03-11891EDC7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A377B19-E18C-A4F7-72D5-FE29C2AC67D0}"/>
              </a:ext>
            </a:extLst>
          </p:cNvPr>
          <p:cNvSpPr>
            <a:spLocks/>
          </p:cNvSpPr>
          <p:nvPr/>
        </p:nvSpPr>
        <p:spPr>
          <a:xfrm>
            <a:off x="-12863" y="5986919"/>
            <a:ext cx="9156863" cy="88476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rmAutofit/>
          </a:bodyPr>
          <a:lstStyle/>
          <a:p>
            <a:endParaRPr lang="ja-JP" altLang="en-US" dirty="0"/>
          </a:p>
        </p:txBody>
      </p:sp>
      <p:sp>
        <p:nvSpPr>
          <p:cNvPr id="20483" name="テキスト ボックス 5">
            <a:extLst>
              <a:ext uri="{FF2B5EF4-FFF2-40B4-BE49-F238E27FC236}">
                <a16:creationId xmlns:a16="http://schemas.microsoft.com/office/drawing/2014/main" id="{84794690-CBB5-F8DC-F0B7-417A8620B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934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 b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5F13C1A-B919-87A0-6D57-E64336BE9242}"/>
              </a:ext>
            </a:extLst>
          </p:cNvPr>
          <p:cNvSpPr/>
          <p:nvPr/>
        </p:nvSpPr>
        <p:spPr>
          <a:xfrm>
            <a:off x="0" y="464350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スライド番号プレースホルダー 1">
            <a:extLst>
              <a:ext uri="{FF2B5EF4-FFF2-40B4-BE49-F238E27FC236}">
                <a16:creationId xmlns:a16="http://schemas.microsoft.com/office/drawing/2014/main" id="{34F16D7D-3629-477E-A7A5-E8338295BF25}"/>
              </a:ext>
            </a:extLst>
          </p:cNvPr>
          <p:cNvSpPr txBox="1">
            <a:spLocks noGrp="1"/>
          </p:cNvSpPr>
          <p:nvPr/>
        </p:nvSpPr>
        <p:spPr bwMode="auto">
          <a:xfrm>
            <a:off x="8515350" y="6642100"/>
            <a:ext cx="6286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22A1387A-0DA3-49A4-BF94-04709D3EFF94}" type="slidenum">
              <a:rPr lang="en-US" altLang="ja-JP" sz="1000" b="0">
                <a:solidFill>
                  <a:schemeClr val="bg1">
                    <a:lumMod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ja-JP" sz="1000" b="0" dirty="0">
              <a:solidFill>
                <a:schemeClr val="bg1">
                  <a:lumMod val="7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EACF26AE-04E4-964D-72AC-FD1E88788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0"/>
            <a:ext cx="830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ja-JP" sz="2000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Monjyu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：文殊って、、、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7A1742F-E2EF-B554-85B6-F847930B8F43}"/>
              </a:ext>
            </a:extLst>
          </p:cNvPr>
          <p:cNvCxnSpPr>
            <a:cxnSpLocks/>
          </p:cNvCxnSpPr>
          <p:nvPr/>
        </p:nvCxnSpPr>
        <p:spPr>
          <a:xfrm>
            <a:off x="116188" y="1161534"/>
            <a:ext cx="5496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68E0C89-2E3E-9E16-8ABF-45B23B81F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41"/>
            <a:ext cx="762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Ⅰ</a:t>
            </a:r>
            <a:r>
              <a:rPr lang="ja-JP" altLang="en-US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</a:t>
            </a:r>
            <a:r>
              <a:rPr lang="en-US" altLang="ja-JP" sz="2000" b="0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Monjyu</a:t>
            </a:r>
            <a:r>
              <a:rPr lang="ja-JP" altLang="en-US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って何？</a:t>
            </a: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15A1A9B-2D5A-E76C-D09F-6D566979E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598" y="3090280"/>
            <a:ext cx="8432801" cy="30459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6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Agentic AI</a:t>
            </a:r>
            <a:r>
              <a:rPr lang="ja-JP" altLang="en-US" sz="6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実行用に</a:t>
            </a:r>
            <a:br>
              <a:rPr lang="en-US" altLang="ja-JP" sz="6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ja-JP" altLang="en-US" sz="6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基本設計された</a:t>
            </a:r>
            <a:endParaRPr lang="en-US" altLang="ja-JP" sz="6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6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パーソナルツール</a:t>
            </a:r>
            <a:r>
              <a:rPr lang="ja-JP" altLang="en-US" sz="6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です</a:t>
            </a:r>
            <a:endParaRPr lang="en-US" altLang="ja-JP" sz="60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B065BE6-ED70-8844-5443-DE12C3718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3237" y="1543769"/>
            <a:ext cx="5574516" cy="1099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anchor="ctr" anchorCtr="0">
            <a:no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7200" dirty="0" err="1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Monjyu</a:t>
            </a:r>
            <a:endParaRPr lang="en-US" altLang="ja-JP" sz="72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4373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91869-AB66-E83A-DC48-6C7C9DCF7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BAFCDBD-CEB1-D3F2-B124-230C0DDBF826}"/>
              </a:ext>
            </a:extLst>
          </p:cNvPr>
          <p:cNvSpPr>
            <a:spLocks/>
          </p:cNvSpPr>
          <p:nvPr/>
        </p:nvSpPr>
        <p:spPr>
          <a:xfrm>
            <a:off x="-12863" y="5986919"/>
            <a:ext cx="9156863" cy="88476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rmAutofit/>
          </a:bodyPr>
          <a:lstStyle/>
          <a:p>
            <a:endParaRPr lang="ja-JP" altLang="en-US" dirty="0"/>
          </a:p>
        </p:txBody>
      </p:sp>
      <p:sp>
        <p:nvSpPr>
          <p:cNvPr id="20483" name="テキスト ボックス 5">
            <a:extLst>
              <a:ext uri="{FF2B5EF4-FFF2-40B4-BE49-F238E27FC236}">
                <a16:creationId xmlns:a16="http://schemas.microsoft.com/office/drawing/2014/main" id="{82BB144E-6CF4-5FA3-3B8C-84E2E76F1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6934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 b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474F668-1039-4DDD-3A64-F3494F6CE14C}"/>
              </a:ext>
            </a:extLst>
          </p:cNvPr>
          <p:cNvSpPr/>
          <p:nvPr/>
        </p:nvSpPr>
        <p:spPr>
          <a:xfrm>
            <a:off x="0" y="464350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スライド番号プレースホルダー 1">
            <a:extLst>
              <a:ext uri="{FF2B5EF4-FFF2-40B4-BE49-F238E27FC236}">
                <a16:creationId xmlns:a16="http://schemas.microsoft.com/office/drawing/2014/main" id="{1ED7CBB3-9789-D280-08D7-6A0D24E4C08A}"/>
              </a:ext>
            </a:extLst>
          </p:cNvPr>
          <p:cNvSpPr txBox="1">
            <a:spLocks noGrp="1"/>
          </p:cNvSpPr>
          <p:nvPr/>
        </p:nvSpPr>
        <p:spPr bwMode="auto">
          <a:xfrm>
            <a:off x="8515350" y="6642100"/>
            <a:ext cx="6286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22A1387A-0DA3-49A4-BF94-04709D3EFF94}" type="slidenum">
              <a:rPr lang="en-US" altLang="ja-JP" sz="1000" b="0">
                <a:solidFill>
                  <a:schemeClr val="bg1">
                    <a:lumMod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ja-JP" sz="1000" b="0" dirty="0">
              <a:solidFill>
                <a:schemeClr val="bg1">
                  <a:lumMod val="7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1FEE926A-AB43-CE71-3864-92E6CED61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0"/>
            <a:ext cx="830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AI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処理をコア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AI1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基＋サブ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AI128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基で分散処理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36806D8-B876-61B2-7250-0BC74138959A}"/>
              </a:ext>
            </a:extLst>
          </p:cNvPr>
          <p:cNvCxnSpPr>
            <a:cxnSpLocks/>
          </p:cNvCxnSpPr>
          <p:nvPr/>
        </p:nvCxnSpPr>
        <p:spPr>
          <a:xfrm>
            <a:off x="116188" y="1161534"/>
            <a:ext cx="5496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7D29BD51-011A-45B2-2236-E5E4AFDA6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41"/>
            <a:ext cx="762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ja-JP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Ⅱ</a:t>
            </a:r>
            <a:r>
              <a:rPr lang="ja-JP" altLang="en-US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</a:t>
            </a:r>
            <a:r>
              <a:rPr lang="en-US" altLang="ja-JP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AI</a:t>
            </a:r>
            <a:r>
              <a:rPr lang="ja-JP" altLang="en-US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ネットワーク処理って何？</a:t>
            </a: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BC6E2F36-078D-989B-7166-0CFF14C26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88" y="1659038"/>
            <a:ext cx="5600958" cy="3142831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855DDD2-0AB5-447F-6F5C-252D4D798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724" y="3551583"/>
            <a:ext cx="7880752" cy="29547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81EC24C-A7AE-40DD-5B8E-32BC3F8C0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5154" y="80960"/>
            <a:ext cx="3168074" cy="1045027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wrap="square">
            <a:no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サブ</a:t>
            </a:r>
            <a:r>
              <a:rPr lang="en-US" altLang="ja-JP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AI</a:t>
            </a: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の</a:t>
            </a:r>
            <a:r>
              <a:rPr lang="en-US" altLang="ja-JP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128</a:t>
            </a: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基には、、、</a:t>
            </a:r>
            <a:endParaRPr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歴史上の偉人、</a:t>
            </a:r>
            <a:endParaRPr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１２８名の人格を移植</a:t>
            </a:r>
            <a:endParaRPr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183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007B6DDF-8A8B-92BF-A19B-D97199127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326" y="1547098"/>
            <a:ext cx="4495224" cy="41458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24EA771-FCC4-4965-A1FF-B73E36733A8D}"/>
              </a:ext>
            </a:extLst>
          </p:cNvPr>
          <p:cNvSpPr>
            <a:spLocks/>
          </p:cNvSpPr>
          <p:nvPr/>
        </p:nvSpPr>
        <p:spPr>
          <a:xfrm>
            <a:off x="-12863" y="5986919"/>
            <a:ext cx="9156863" cy="88476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rmAutofit/>
          </a:bodyPr>
          <a:lstStyle/>
          <a:p>
            <a:endParaRPr lang="ja-JP" altLang="en-US" dirty="0"/>
          </a:p>
        </p:txBody>
      </p:sp>
      <p:sp>
        <p:nvSpPr>
          <p:cNvPr id="20483" name="テキスト ボックス 5"/>
          <p:cNvSpPr txBox="1">
            <a:spLocks noChangeArrowheads="1"/>
          </p:cNvSpPr>
          <p:nvPr/>
        </p:nvSpPr>
        <p:spPr bwMode="auto">
          <a:xfrm>
            <a:off x="0" y="0"/>
            <a:ext cx="6934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 b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0" y="464350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スライド番号プレースホルダー 1">
            <a:extLst>
              <a:ext uri="{FF2B5EF4-FFF2-40B4-BE49-F238E27FC236}">
                <a16:creationId xmlns:a16="http://schemas.microsoft.com/office/drawing/2014/main" id="{CDADB977-AC23-479E-9DF0-3DA17110FDEC}"/>
              </a:ext>
            </a:extLst>
          </p:cNvPr>
          <p:cNvSpPr txBox="1">
            <a:spLocks noGrp="1"/>
          </p:cNvSpPr>
          <p:nvPr/>
        </p:nvSpPr>
        <p:spPr bwMode="auto">
          <a:xfrm>
            <a:off x="8515350" y="6642100"/>
            <a:ext cx="6286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22A1387A-0DA3-49A4-BF94-04709D3EFF94}" type="slidenum">
              <a:rPr lang="en-US" altLang="ja-JP" sz="1000" b="0">
                <a:solidFill>
                  <a:schemeClr val="bg1">
                    <a:lumMod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ja-JP" sz="1000" b="0" dirty="0">
              <a:solidFill>
                <a:schemeClr val="bg1">
                  <a:lumMod val="7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6F3127B5-CFE2-688D-EEF7-12F4254EC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0"/>
            <a:ext cx="830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音声操作、コピペ操作、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Web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操作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3675E2B-C06C-8BDB-EA1D-20153864BB39}"/>
              </a:ext>
            </a:extLst>
          </p:cNvPr>
          <p:cNvCxnSpPr>
            <a:cxnSpLocks/>
          </p:cNvCxnSpPr>
          <p:nvPr/>
        </p:nvCxnSpPr>
        <p:spPr>
          <a:xfrm>
            <a:off x="116188" y="1161534"/>
            <a:ext cx="5496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592F8FE0-6207-16F6-D0B4-54C4A6DDB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41"/>
            <a:ext cx="762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Ⅲ</a:t>
            </a:r>
            <a:r>
              <a:rPr lang="ja-JP" altLang="en-US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．３つのインターフェース</a:t>
            </a: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EF548C9-E32E-849D-C7A0-0D05AEAF4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50" y="1591429"/>
            <a:ext cx="3928294" cy="414936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18D6FDD-6A1C-992D-3F72-D7E0A3802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8248" y="3882778"/>
            <a:ext cx="4825824" cy="270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8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81D2E30E-C17D-6637-0CF6-9AE4C5A93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88" y="1335198"/>
            <a:ext cx="6945564" cy="40881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24EA771-FCC4-4965-A1FF-B73E36733A8D}"/>
              </a:ext>
            </a:extLst>
          </p:cNvPr>
          <p:cNvSpPr>
            <a:spLocks/>
          </p:cNvSpPr>
          <p:nvPr/>
        </p:nvSpPr>
        <p:spPr>
          <a:xfrm>
            <a:off x="-12863" y="5986919"/>
            <a:ext cx="9156863" cy="88476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rmAutofit/>
          </a:bodyPr>
          <a:lstStyle/>
          <a:p>
            <a:endParaRPr lang="ja-JP" altLang="en-US" dirty="0"/>
          </a:p>
        </p:txBody>
      </p:sp>
      <p:sp>
        <p:nvSpPr>
          <p:cNvPr id="20483" name="テキスト ボックス 5"/>
          <p:cNvSpPr txBox="1">
            <a:spLocks noChangeArrowheads="1"/>
          </p:cNvSpPr>
          <p:nvPr/>
        </p:nvSpPr>
        <p:spPr bwMode="auto">
          <a:xfrm>
            <a:off x="0" y="0"/>
            <a:ext cx="6934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 b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 b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0" y="464350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スライド番号プレースホルダー 1">
            <a:extLst>
              <a:ext uri="{FF2B5EF4-FFF2-40B4-BE49-F238E27FC236}">
                <a16:creationId xmlns:a16="http://schemas.microsoft.com/office/drawing/2014/main" id="{CDADB977-AC23-479E-9DF0-3DA17110FDEC}"/>
              </a:ext>
            </a:extLst>
          </p:cNvPr>
          <p:cNvSpPr txBox="1">
            <a:spLocks noGrp="1"/>
          </p:cNvSpPr>
          <p:nvPr/>
        </p:nvSpPr>
        <p:spPr bwMode="auto">
          <a:xfrm>
            <a:off x="8515350" y="6642100"/>
            <a:ext cx="6286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22A1387A-0DA3-49A4-BF94-04709D3EFF94}" type="slidenum">
              <a:rPr lang="en-US" altLang="ja-JP" sz="1000" b="0">
                <a:solidFill>
                  <a:schemeClr val="bg1">
                    <a:lumMod val="75000"/>
                  </a:schemeClr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ja-JP" sz="1000" b="0" dirty="0">
              <a:solidFill>
                <a:schemeClr val="bg1">
                  <a:lumMod val="75000"/>
                </a:schemeClr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テキスト ボックス 3">
            <a:extLst>
              <a:ext uri="{FF2B5EF4-FFF2-40B4-BE49-F238E27FC236}">
                <a16:creationId xmlns:a16="http://schemas.microsoft.com/office/drawing/2014/main" id="{6F3127B5-CFE2-688D-EEF7-12F4254EC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2000"/>
            <a:ext cx="8305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利用エンジン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各社</a:t>
            </a:r>
            <a:r>
              <a:rPr lang="en-US" altLang="ja-JP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)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を自由選択</a:t>
            </a:r>
            <a:endParaRPr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3675E2B-C06C-8BDB-EA1D-20153864BB39}"/>
              </a:ext>
            </a:extLst>
          </p:cNvPr>
          <p:cNvCxnSpPr>
            <a:cxnSpLocks/>
          </p:cNvCxnSpPr>
          <p:nvPr/>
        </p:nvCxnSpPr>
        <p:spPr>
          <a:xfrm>
            <a:off x="116188" y="1161534"/>
            <a:ext cx="54960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3">
            <a:extLst>
              <a:ext uri="{FF2B5EF4-FFF2-40B4-BE49-F238E27FC236}">
                <a16:creationId xmlns:a16="http://schemas.microsoft.com/office/drawing/2014/main" id="{592F8FE0-6207-16F6-D0B4-54C4A6DDB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841"/>
            <a:ext cx="762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kumimoji="1" sz="27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kumimoji="1" sz="23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kumimoji="1" sz="21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 sz="1900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kumimoji="1">
                <a:solidFill>
                  <a:schemeClr val="tx1"/>
                </a:solidFill>
                <a:latin typeface="Lucida Sans Unicode" panose="020B0602030504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ja-JP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Ⅳ</a:t>
            </a:r>
            <a:r>
              <a:rPr lang="ja-JP" altLang="en-US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</a:t>
            </a:r>
            <a:r>
              <a:rPr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利用</a:t>
            </a:r>
            <a:r>
              <a:rPr lang="ja-JP" altLang="en-US" sz="2000" b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エンジンと利用モデル</a:t>
            </a:r>
            <a:endParaRPr lang="en-US" altLang="ja-JP" sz="18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E1F9C138-1094-A346-6F42-F2DA8505B4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025" y="762392"/>
            <a:ext cx="1086289" cy="564108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058B1BC6-EA6A-CBE3-1470-9964D4A7DE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9788" y="771628"/>
            <a:ext cx="1057703" cy="5622022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23" name="図 22" descr="ロゴ&#10;&#10;中程度の精度で自動的に生成された説明">
            <a:extLst>
              <a:ext uri="{FF2B5EF4-FFF2-40B4-BE49-F238E27FC236}">
                <a16:creationId xmlns:a16="http://schemas.microsoft.com/office/drawing/2014/main" id="{4C33EB38-179D-8318-D145-71AAB5D428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7418" y="5556896"/>
            <a:ext cx="1489033" cy="319910"/>
          </a:xfrm>
          <a:prstGeom prst="rect">
            <a:avLst/>
          </a:prstGeom>
        </p:spPr>
      </p:pic>
      <p:pic>
        <p:nvPicPr>
          <p:cNvPr id="24" name="図 23" descr="ロゴ&#10;&#10;自動的に生成された説明">
            <a:extLst>
              <a:ext uri="{FF2B5EF4-FFF2-40B4-BE49-F238E27FC236}">
                <a16:creationId xmlns:a16="http://schemas.microsoft.com/office/drawing/2014/main" id="{CD25F585-66D5-DDD6-B0E0-F03383EA54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3631" y="5466012"/>
            <a:ext cx="1042053" cy="385560"/>
          </a:xfrm>
          <a:prstGeom prst="rect">
            <a:avLst/>
          </a:prstGeom>
        </p:spPr>
      </p:pic>
      <p:pic>
        <p:nvPicPr>
          <p:cNvPr id="25" name="図 2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00D7001F-3AD1-8F2E-141F-23F5E9738E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8283" y="6450503"/>
            <a:ext cx="1031400" cy="285024"/>
          </a:xfrm>
          <a:prstGeom prst="rect">
            <a:avLst/>
          </a:prstGeom>
        </p:spPr>
      </p:pic>
      <p:pic>
        <p:nvPicPr>
          <p:cNvPr id="26" name="図 25" descr="黒い背景と白い文字のロゴ&#10;&#10;中程度の精度で自動的に生成された説明">
            <a:extLst>
              <a:ext uri="{FF2B5EF4-FFF2-40B4-BE49-F238E27FC236}">
                <a16:creationId xmlns:a16="http://schemas.microsoft.com/office/drawing/2014/main" id="{C1820306-2A6B-E600-8B8C-74DE9295C3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24241" y="6480340"/>
            <a:ext cx="944500" cy="258163"/>
          </a:xfrm>
          <a:prstGeom prst="rect">
            <a:avLst/>
          </a:prstGeom>
        </p:spPr>
      </p:pic>
      <p:pic>
        <p:nvPicPr>
          <p:cNvPr id="29" name="図 28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E25C9407-262F-C895-D19A-3B602545D1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24879" y="6292710"/>
            <a:ext cx="1292153" cy="445793"/>
          </a:xfrm>
          <a:prstGeom prst="rect">
            <a:avLst/>
          </a:prstGeom>
        </p:spPr>
      </p:pic>
      <p:pic>
        <p:nvPicPr>
          <p:cNvPr id="30" name="図 29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29170ACF-D868-BD85-651A-CEEEA82494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92034" y="5942373"/>
            <a:ext cx="2007459" cy="382220"/>
          </a:xfrm>
          <a:prstGeom prst="rect">
            <a:avLst/>
          </a:prstGeom>
        </p:spPr>
      </p:pic>
      <p:pic>
        <p:nvPicPr>
          <p:cNvPr id="31" name="図 30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FBC62FE5-719E-DF2E-A687-3E6838B804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9448" y="5543305"/>
            <a:ext cx="1423603" cy="385559"/>
          </a:xfrm>
          <a:prstGeom prst="rect">
            <a:avLst/>
          </a:prstGeom>
        </p:spPr>
      </p:pic>
      <p:pic>
        <p:nvPicPr>
          <p:cNvPr id="20480" name="図 20479" descr="ロゴ&#10;&#10;自動的に生成された説明">
            <a:extLst>
              <a:ext uri="{FF2B5EF4-FFF2-40B4-BE49-F238E27FC236}">
                <a16:creationId xmlns:a16="http://schemas.microsoft.com/office/drawing/2014/main" id="{E4808A7B-C4FC-144D-B9D6-ACFE45F0897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09919" y="5950788"/>
            <a:ext cx="1647017" cy="39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19441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9117</TotalTime>
  <Words>849</Words>
  <Application>Microsoft Office PowerPoint</Application>
  <PresentationFormat>画面に合わせる (4:3)</PresentationFormat>
  <Paragraphs>208</Paragraphs>
  <Slides>20</Slides>
  <Notes>20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7" baseType="lpstr">
      <vt:lpstr>HG丸ｺﾞｼｯｸM-PRO</vt:lpstr>
      <vt:lpstr>メイリオ</vt:lpstr>
      <vt:lpstr>游ゴシック</vt:lpstr>
      <vt:lpstr>Arial</vt:lpstr>
      <vt:lpstr>Calibri</vt:lpstr>
      <vt:lpstr>Calibri Light</vt:lpstr>
      <vt:lpstr>レトロスペクト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ご提案書</dc:title>
  <dc:creator>近藤光男</dc:creator>
  <cp:lastModifiedBy>近藤 光男</cp:lastModifiedBy>
  <cp:revision>798</cp:revision>
  <cp:lastPrinted>2025-02-03T12:16:36Z</cp:lastPrinted>
  <dcterms:created xsi:type="dcterms:W3CDTF">2016-04-19T02:27:19Z</dcterms:created>
  <dcterms:modified xsi:type="dcterms:W3CDTF">2025-02-03T11:49:38Z</dcterms:modified>
</cp:coreProperties>
</file>