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What are you designing, technical principles, why this is a meaningful project, what are the intended applications, how is it related to subjects in electrical engineering.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Be specific and should be numerical and measurable, e.g., response time,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speed, frequency or transmission range, SNR, accuracy, false alarm rate, power consumption, capacity, 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show block diagram of the system.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Slide 7: Design considerations: realistic constraints, industry standards, costs, time, skills etc.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457200" y="563753"/>
            <a:ext cx="8229600" cy="198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Autonomous Ground Vehicle</a:t>
            </a: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457200" y="2549457"/>
            <a:ext cx="8229600" cy="239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Fall 2014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Team Members: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457200" lvl="0" rtl="0">
              <a:spcBef>
                <a:spcPts val="0"/>
              </a:spcBef>
              <a:buNone/>
            </a:pPr>
            <a:r>
              <a:rPr lang="en" sz="1200"/>
              <a:t>Spencer Lee - slee163@ucr.edu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/>
              <a:t>Ryan Sabik	- rsabi001@ucr.edu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200"/>
              <a:t>Billy Xiao	- bxiao001@ucr.edu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0" lang="en" sz="3000">
                <a:solidFill>
                  <a:schemeClr val="dk1"/>
                </a:solidFill>
              </a:rPr>
              <a:t>Slide 2: Concept and application of the design 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What are we designing?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We are designing an Unmanned-Autonomous Ground Vehicle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Some of the technical principles we are covering are: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As a team, we developed skills in project management and learned how to further understand datasheets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What are the intended applications?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We intend this to further increase the possibilities of automobiles operating on its own without a driver and be able to relay current information back to the user.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This is related to electrical engineering because we deal with signal processing, manipulation of frequency to drive motors, and use electrical components that we learned over the years.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chemeClr val="dk1"/>
                </a:solidFill>
              </a:rPr>
              <a:t>Slide 3: Technical design objectives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Design Objectives: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Wifi communications: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To relay manual commands within 250ms: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Current Status such as speed, proximity around device, etc.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UltraSonic Sensors: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Used for proximity sensor, self-navigating and also self mapping.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Good up to 13 ft.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 Raspberry Pi: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Processor chosen because of its ability to do image processing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Power consumption: about 5-7 watts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Small Form factor and allows a large amount of USB peripherals: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chemeClr val="dk1"/>
                </a:solidFill>
              </a:rPr>
              <a:t>Slide 4: High level design 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850" y="1198300"/>
            <a:ext cx="5964299" cy="37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0" lang="en">
                <a:solidFill>
                  <a:schemeClr val="dk1"/>
                </a:solidFill>
              </a:rPr>
              <a:t>Slide 5: Technical challenges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Wifi Speed Challenges: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Having difficulties sending commands to device in a reasonable amount of time.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Device initially took really long time to react with TCP protocol. 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 sz="1800"/>
              <a:t>Waited until buffer was ready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Then we switched using UDP protocol, took about 2 seconds.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 sz="1800"/>
              <a:t>Problem was sending too frequently: too much empty data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Ultrasonic: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Had a hard time figuring out interrupt registers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Ran fine independently, but had problems running with Raspberry Pi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USART/SPI problem relaying input, interrupt register problems.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3000">
                <a:solidFill>
                  <a:schemeClr val="dk1"/>
                </a:solidFill>
              </a:rPr>
              <a:t>Slide 6: Major tasks and Responsibilities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Raspberry Pi: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Spencer Lee</a:t>
            </a:r>
          </a:p>
          <a:p>
            <a:pPr indent="-330200" lvl="0" marL="457200" rtl="0">
              <a:spcBef>
                <a:spcPts val="600"/>
              </a:spcBef>
              <a:buSzPct val="100000"/>
            </a:pPr>
            <a:r>
              <a:rPr lang="en" sz="1600"/>
              <a:t>Networking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Spencer Lee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Ryan Sabik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UltraSonic Sensor: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As well as mapping algorithm</a:t>
            </a:r>
          </a:p>
          <a:p>
            <a:pPr indent="-330200" lvl="2" marL="1371600" rtl="0">
              <a:spcBef>
                <a:spcPts val="0"/>
              </a:spcBef>
              <a:buSzPct val="100000"/>
            </a:pPr>
            <a:r>
              <a:rPr lang="en" sz="1600"/>
              <a:t>Ryan Sabik</a:t>
            </a:r>
          </a:p>
          <a:p>
            <a:pPr indent="-330200" lvl="2" marL="1371600" rtl="0">
              <a:spcBef>
                <a:spcPts val="0"/>
              </a:spcBef>
              <a:buSzPct val="100000"/>
            </a:pPr>
            <a:r>
              <a:rPr lang="en" sz="1600"/>
              <a:t>Billy Xiao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Image Processing: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Ryan Sabik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Billy Xiao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Raspberry Pi: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Initializing, startup, network link to computer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UltraSonic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Researched datasheet and other online resources on how to setup ultrasonic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Mapping: With the help of ultrasonic sensors, devise a way to create a mapping algorithm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Network: Researched different protocols to establish wifi link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</a:rPr>
              <a:t>Slide 7: Design Considerations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Budget $300 - $375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Being all Computer Engineers, signal processing and hardware related tasks aren’t our strong points.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We have more computer science related skills, so we considered more software based approaches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For example, mapping algorithm, ultrasonic sensors done primarily by software instructions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We are trying to design a vehicle that doesn’t require too much power because the power source must be small enough to fit on our vehicle.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We are trying to design a vehicle that keeps cost to a minimal and when it comes to someone else creating it, it would not take too long to create.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Affordable and not too time consuming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3000">
                <a:solidFill>
                  <a:schemeClr val="dk1"/>
                </a:solidFill>
              </a:rPr>
              <a:t>Slide 8: Summary 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vehicle working with manual navigation that is controlled by Raspberry 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Wifi communication between computer and vehicle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Remote is connected to computer through USB. From there, computer sends commands via wifi to vehicle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UltraSonic Sensor working as a standalone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0" lang="en" sz="2400">
                <a:solidFill>
                  <a:schemeClr val="dk1"/>
                </a:solidFill>
              </a:rPr>
              <a:t>Slide 9: Acknowledgment of people helped you or provided you with the design concept or ideas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would like to acknowledge Professor Chen, for design strategies and helping us figure out wifi difficulties that we encountered.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also like to thank Google.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developers of Pygame and OpenCV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