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8" r:id="rId3"/>
  </p:sldMasterIdLst>
  <p:notesMasterIdLst>
    <p:notesMasterId r:id="rId11"/>
  </p:notesMasterIdLst>
  <p:sldIdLst>
    <p:sldId id="357" r:id="rId4"/>
    <p:sldId id="257" r:id="rId5"/>
    <p:sldId id="368" r:id="rId6"/>
    <p:sldId id="340" r:id="rId7"/>
    <p:sldId id="369" r:id="rId8"/>
    <p:sldId id="363" r:id="rId9"/>
    <p:sldId id="364" r:id="rId10"/>
    <p:sldId id="365" r:id="rId12"/>
    <p:sldId id="366" r:id="rId13"/>
    <p:sldId id="367" r:id="rId14"/>
    <p:sldId id="371" r:id="rId15"/>
    <p:sldId id="372" r:id="rId16"/>
    <p:sldId id="381" r:id="rId17"/>
    <p:sldId id="382" r:id="rId18"/>
    <p:sldId id="383" r:id="rId19"/>
    <p:sldId id="385" r:id="rId20"/>
    <p:sldId id="387" r:id="rId21"/>
    <p:sldId id="384" r:id="rId22"/>
    <p:sldId id="386" r:id="rId23"/>
    <p:sldId id="389" r:id="rId24"/>
    <p:sldId id="388" r:id="rId25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DB"/>
    <a:srgbClr val="B5001F"/>
    <a:srgbClr val="B51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590" y="82"/>
      </p:cViewPr>
      <p:guideLst>
        <p:guide orient="horz" pos="163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.xml"/><Relationship Id="rId3" Type="http://schemas.openxmlformats.org/officeDocument/2006/relationships/image" Target="../media/image2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image" Target="../media/image4.png"/><Relationship Id="rId6" Type="http://schemas.openxmlformats.org/officeDocument/2006/relationships/tags" Target="../tags/tag7.xml"/><Relationship Id="rId5" Type="http://schemas.openxmlformats.org/officeDocument/2006/relationships/image" Target="../media/image3.png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1.xml"/><Relationship Id="rId3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3.xml"/><Relationship Id="rId3" Type="http://schemas.openxmlformats.org/officeDocument/2006/relationships/image" Target="../media/image3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7.xml"/><Relationship Id="rId3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19.xml"/><Relationship Id="rId3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tags" Target="../tags/tag21.xml"/><Relationship Id="rId3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.jpeg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4.png"/><Relationship Id="rId4" Type="http://schemas.openxmlformats.org/officeDocument/2006/relationships/tags" Target="../tags/tag26.xml"/><Relationship Id="rId3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4.png"/><Relationship Id="rId5" Type="http://schemas.openxmlformats.org/officeDocument/2006/relationships/tags" Target="../tags/tag33.xml"/><Relationship Id="rId4" Type="http://schemas.openxmlformats.org/officeDocument/2006/relationships/image" Target="../media/image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4.png"/><Relationship Id="rId5" Type="http://schemas.openxmlformats.org/officeDocument/2006/relationships/tags" Target="../tags/tag41.xml"/><Relationship Id="rId4" Type="http://schemas.openxmlformats.org/officeDocument/2006/relationships/image" Target="../media/image3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tags" Target="../tags/tag50.xml"/><Relationship Id="rId4" Type="http://schemas.openxmlformats.org/officeDocument/2006/relationships/image" Target="../media/image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4.png"/><Relationship Id="rId5" Type="http://schemas.openxmlformats.org/officeDocument/2006/relationships/tags" Target="../tags/tag59.xml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4.png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4.png"/><Relationship Id="rId5" Type="http://schemas.openxmlformats.org/officeDocument/2006/relationships/tags" Target="../tags/tag79.xml"/><Relationship Id="rId4" Type="http://schemas.openxmlformats.org/officeDocument/2006/relationships/image" Target="../media/image3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标题 3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4724438" y="1547544"/>
            <a:ext cx="3619529" cy="133873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050" b="1" i="0" u="none" strike="noStrike" kern="1200" cap="none" spc="6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412" y="714381"/>
            <a:ext cx="8139178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1365" y="1358489"/>
            <a:ext cx="2411367" cy="2426513"/>
          </a:xfrm>
          <a:prstGeom prst="rect">
            <a:avLst/>
          </a:prstGeom>
        </p:spPr>
      </p:pic>
      <p:pic>
        <p:nvPicPr>
          <p:cNvPr id="2" name="图片 1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3391403" y="2710306"/>
            <a:ext cx="5143024" cy="437198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237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3391403" y="3196081"/>
            <a:ext cx="5143024" cy="1252445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2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685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35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0287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2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17145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158" y="714381"/>
            <a:ext cx="3962432" cy="4041680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10" name="图片 9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12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02448" y="714381"/>
            <a:ext cx="3962432" cy="285752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444" y="1054894"/>
            <a:ext cx="3962400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714381"/>
            <a:ext cx="3962432" cy="285752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054894"/>
            <a:ext cx="3962432" cy="3701064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7140" y="925830"/>
            <a:ext cx="3271292" cy="3291840"/>
          </a:xfrm>
          <a:prstGeom prst="rect">
            <a:avLst/>
          </a:prstGeom>
        </p:spPr>
      </p:pic>
      <p:pic>
        <p:nvPicPr>
          <p:cNvPr id="6" name="图片 5" descr="图片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0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8" name="图片 7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8" y="332426"/>
            <a:ext cx="8139178" cy="33147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02448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79194" y="714381"/>
            <a:ext cx="3962432" cy="4041680"/>
          </a:xfrm>
        </p:spPr>
        <p:txBody>
          <a:bodyPr vert="horz" lIns="90170" tIns="46990" rIns="90170" bIns="4699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7" name="图片 6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28351" y="714381"/>
            <a:ext cx="713238" cy="4041680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444" y="714375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02448" y="714381"/>
            <a:ext cx="8139178" cy="404168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 hasCustomPrompt="1"/>
          </p:nvPr>
        </p:nvSpPr>
        <p:spPr>
          <a:xfrm>
            <a:off x="197272" y="282988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498" y="940276"/>
            <a:ext cx="8735314" cy="3873159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00000"/>
              </a:lnSpc>
              <a:buClr>
                <a:srgbClr val="B5001F"/>
              </a:buClr>
              <a:buFont typeface="Wingdings" panose="05000000000000000000" pitchFamily="2" charset="2"/>
              <a:buChar char="l"/>
              <a:defRPr lang="zh-CN" altLang="en-US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28650" indent="-285750">
              <a:buClr>
                <a:srgbClr val="B5001F"/>
              </a:buClr>
              <a:buSzPct val="15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en-US" altLang="zh-CN" dirty="0"/>
          </a:p>
          <a:p>
            <a:pPr lvl="1"/>
            <a:r>
              <a:rPr lang="zh-CN" altLang="en-US" dirty="0"/>
              <a:t>副标题母版文本样式</a:t>
            </a:r>
            <a:r>
              <a:rPr lang="en-US" altLang="zh-CN" dirty="0"/>
              <a:t>Arial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4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953515" y="1847492"/>
            <a:ext cx="3619052" cy="480296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3429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5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35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287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2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5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953040" y="2442086"/>
            <a:ext cx="3619529" cy="853916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95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03933" y="4599398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20950" y="226800"/>
            <a:ext cx="8702097" cy="4689891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0950" y="2268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983" y="43766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61200" y="936900"/>
            <a:ext cx="7219800" cy="542700"/>
          </a:xfrm>
        </p:spPr>
        <p:txBody>
          <a:bodyPr anchor="ctr"/>
          <a:lstStyle>
            <a:lvl1pPr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960835" y="162270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3620691" cy="51515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577800"/>
            <a:ext cx="2970000" cy="661500"/>
          </a:xfrm>
        </p:spPr>
        <p:txBody>
          <a:bodyPr anchor="ctr" anchorCtr="0"/>
          <a:lstStyle>
            <a:lvl1pPr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32300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577454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199529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9000" y="585900"/>
            <a:ext cx="82323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59000" y="12447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59581" y="210600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3771900"/>
            <a:ext cx="9142200" cy="13716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03933" y="-4034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502200"/>
            <a:ext cx="8232300" cy="423900"/>
          </a:xfrm>
        </p:spPr>
        <p:txBody>
          <a:bodyPr anchor="ctr" anchorCtr="0"/>
          <a:lstStyle>
            <a:lvl1pPr algn="ctr"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2609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388530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8100"/>
            <a:ext cx="9142200" cy="685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602133" y="-8100"/>
            <a:ext cx="540068" cy="540068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603433"/>
            <a:ext cx="540068" cy="5400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178200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2474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2474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361260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360990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719550"/>
            <a:ext cx="9142200" cy="3704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  <p:pic>
        <p:nvPicPr>
          <p:cNvPr id="8" name="图片 7" descr="图片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28846" y="3828346"/>
            <a:ext cx="1315145" cy="1315145"/>
          </a:xfrm>
          <a:prstGeom prst="rect">
            <a:avLst/>
          </a:prstGeom>
        </p:spPr>
      </p:pic>
      <p:pic>
        <p:nvPicPr>
          <p:cNvPr id="6" name="图片 5" descr="图片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8101"/>
            <a:ext cx="1315145" cy="13151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142100" y="1004400"/>
            <a:ext cx="6858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28971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76187" y="305676"/>
            <a:ext cx="3123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表格样式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829291" y="1002479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384831" y="324286"/>
            <a:ext cx="8316214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8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  <p:sp>
        <p:nvSpPr>
          <p:cNvPr id="8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827749" y="1537965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知识目标</a:t>
            </a:r>
            <a:endParaRPr lang="en-US" altLang="zh-CN" dirty="0"/>
          </a:p>
        </p:txBody>
      </p:sp>
      <p:sp>
        <p:nvSpPr>
          <p:cNvPr id="13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617802" y="997710"/>
            <a:ext cx="3764424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技能目标</a:t>
            </a:r>
            <a:endParaRPr lang="en-US" altLang="zh-CN" dirty="0"/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4632886" y="1533196"/>
            <a:ext cx="3764424" cy="1645810"/>
          </a:xfrm>
          <a:prstGeom prst="rect">
            <a:avLst/>
          </a:prstGeom>
        </p:spPr>
        <p:txBody>
          <a:bodyPr/>
          <a:lstStyle>
            <a:lvl1pPr marL="34290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+mj-lt"/>
              <a:buAutoNum type="arabicPeriod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827748" y="3194969"/>
            <a:ext cx="7554477" cy="525564"/>
          </a:xfrm>
          <a:prstGeom prst="rect">
            <a:avLst/>
          </a:prstGeom>
        </p:spPr>
        <p:txBody>
          <a:bodyPr/>
          <a:lstStyle>
            <a:lvl1pPr marL="171450" marR="0" indent="-34290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l"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毕业要求</a:t>
            </a:r>
            <a:endParaRPr lang="en-US" altLang="zh-CN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830519" y="3738068"/>
            <a:ext cx="7554477" cy="1211135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B5001F"/>
              </a:buClr>
              <a:buSzTx/>
              <a:buFontTx/>
              <a:buNone/>
              <a:defRPr lang="zh-CN" altLang="en-US" sz="16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95795" y="300544"/>
            <a:ext cx="4590009" cy="411725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902264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Arial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章节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205617" y="237126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sz="2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单击编本章标题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1" y="1352389"/>
            <a:ext cx="8736013" cy="878681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1" hasCustomPrompt="1"/>
          </p:nvPr>
        </p:nvSpPr>
        <p:spPr>
          <a:xfrm>
            <a:off x="205617" y="873127"/>
            <a:ext cx="8736014" cy="20459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单击编辑章节标题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05617" y="775478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204463" y="273557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544921" y="3214942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44921" y="1359407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等线" panose="02010600030101010101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二级内容标题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87930" y="940276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/>
              <a:t>Arial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77666" y="318638"/>
            <a:ext cx="8314700" cy="486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2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一二级标题包含代码样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辅助图形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5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45514" y="921865"/>
            <a:ext cx="8736014" cy="4038974"/>
          </a:xfrm>
          <a:prstGeom prst="rect">
            <a:avLst/>
          </a:prstGeom>
        </p:spPr>
        <p:txBody>
          <a:bodyPr/>
          <a:lstStyle>
            <a:lvl1pPr marL="257175" indent="-257175" algn="l" defTabSz="685800" rtl="0" eaLnBrk="1" latinLnBrk="0" hangingPunct="1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n"/>
              <a:defRPr lang="zh-CN" altLang="en-US" sz="15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>
              <a:buClr>
                <a:srgbClr val="B5001F"/>
              </a:buClr>
              <a:buSzPct val="100000"/>
              <a:buFont typeface="Wingdings" panose="05000000000000000000" pitchFamily="2" charset="2"/>
              <a:buChar char="Ø"/>
              <a:defRPr lang="zh-CN" altLang="en-US" sz="135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arial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145514" y="320473"/>
            <a:ext cx="8314700" cy="486000"/>
          </a:xfrm>
          <a:prstGeom prst="rect">
            <a:avLst/>
          </a:prstGeom>
        </p:spPr>
        <p:txBody>
          <a:bodyPr anchor="ctr"/>
          <a:lstStyle>
            <a:lvl1pPr algn="l">
              <a:defRPr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单击编辑本章目标标题</a:t>
            </a:r>
            <a:r>
              <a:rPr lang="en-US" altLang="zh-CN" dirty="0"/>
              <a:t>(</a:t>
            </a:r>
            <a:r>
              <a:rPr lang="zh-CN" altLang="en-US" dirty="0"/>
              <a:t>级标题内包含代码情况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751445" y="3184900"/>
            <a:ext cx="7416207" cy="532182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539409" y="1345194"/>
            <a:ext cx="7644807" cy="1002047"/>
          </a:xfrm>
          <a:prstGeom prst="rect">
            <a:avLst/>
          </a:prstGeom>
          <a:solidFill>
            <a:srgbClr val="F7F7F7"/>
          </a:solidFill>
          <a:ln>
            <a:solidFill>
              <a:srgbClr val="B500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alt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lvl="0"/>
            <a:r>
              <a:rPr lang="zh-CN" altLang="en-US" dirty="0"/>
              <a:t>编辑母版文本样式</a:t>
            </a:r>
            <a:endParaRPr lang="en-US" altLang="zh-CN" dirty="0"/>
          </a:p>
          <a:p>
            <a:pPr marL="0" lvl="0"/>
            <a:r>
              <a:rPr lang="en-US" altLang="zh-CN" dirty="0" err="1"/>
              <a:t>sdf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2" Type="http://schemas.openxmlformats.org/officeDocument/2006/relationships/theme" Target="../theme/theme2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85.xml"/><Relationship Id="rId18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0CFD-30F9-354E-91BC-97C3C93D9F5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5885-D355-8B41-954C-079A975239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332423"/>
            <a:ext cx="8139178" cy="331473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721049"/>
            <a:ext cx="8139178" cy="4041680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9807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000" y="4762375"/>
            <a:ext cx="2970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2375"/>
            <a:ext cx="2025000" cy="2376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>
          <a:xfrm>
            <a:off x="2593340" y="1547495"/>
            <a:ext cx="5094605" cy="133858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与虚拟机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虚拟机（virtual machine）是带环境安装的另一种解决方案，它可以在一种操作系统里面运行另一种操作系统，比如在 Windows 系统里面运行 Linux 系统。</a:t>
            </a:r>
            <a:endParaRPr sz="1600" b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应用程序对此毫无感知，因为虚拟机看上去跟真实系统一模一样，而对于底层系统来说，虚拟机就是一个普通文件，不需要了就删掉，对其他部分毫无影响。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185670"/>
            <a:ext cx="4714240" cy="2825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与虚拟机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虽然用户可以通过虚拟机还原软件的原始环境。但是，这个方案有几个缺点。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资源占用多,虚拟机会独占一部分内存和硬盘空间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冗余步骤多,虚拟机是完整的操作系统，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需要经过繁琐的配置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启动慢，启动操作系统需要多久，启动虚拟机就需要多久。可能要等几分钟，应用程序才能真正运行。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与虚拟机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Docker和虚拟机都是基于软件的平台虚拟化技术，其中：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虚拟机属于完全虚拟化，即模拟完整的底层硬件环境特权指令的执行，客户操作系统无需进行修改。比如我们常用的VirtualBox，VMWare Workstation和Parallels Desktop等虚拟化软件。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Docker容器技术是操作系统级虚拟化，即直接通过内核创建虚拟的操作系统实例（内核和库），来隔离不同的进程和资源， 多个容器可以在同一台机器上运行，共享操作系统内核，但各自作为独立的进程在用户空间中运行。 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Docker容器不需要额外的虚拟机管理软件和虚拟机操作系统层，直接在宿主机操作系统层面上实现虚拟化，从而达到轻量级，高效的目的。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的组成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包括三个基本概念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镜像（Image）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容器（Container）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仓库（Repository）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理解了这三个概念，就理解了 Docker 的整个生命周期。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endParaRPr kumimoji="1" 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把应用程序及其依赖，打包在 image 文件里面。只有通过这个文件，才能生成 Docker 容器。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文件可以看作是容器的模板，除了提供容器运行时所需的程序、库、资源、配置等文件外，还包含了一些为运行时准备的一些配置参数（如匿名卷、环境变量、用户等）。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根据 image 文件生成容器的实例。同一个 image 文件，可以生成多个同时运行的容器实例。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镜像不包含任何动态数据，其内容在构建之后也不会被改变。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endParaRPr kumimoji="1" 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是二进制文件。实际开发中，一个 image 文件往往通过继承另一个 image 文件，加上一些个性化设置而生成。举例来说，你可以在 Ubuntu 的 image 基础上，往里面加入 Apache 服务器，形成你的 image。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文件是通用的，一台机器的 image 文件拷贝到另一台机器，照样可以使用。一般来说，为了节省时间，我们应该尽量使用别人制作好的 image 文件，而不是自己制作。即使要定制，也应该基于别人的 image 文件进行加工，而不是从零开始制作。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为了方便共享，image 文件制作完成后，可以上传到网上的仓库。Docker 的官方仓库 Docker Hub 是最重要、最常用的 image 仓库。此外，出售自己制作的 image 文件也是可以的。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镜像构建完成后，可以很容易的在当前宿主机上运行，但是，如果需要在其它服务器上使用这个镜像，我们就需要一个集中的存储、分发镜像的服务，Docker Registry 就是这样的服务。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 Docker Registry 中可以包含多个仓库（Repository）；每个仓库可以包含多个 标签（Tag）；每个标签对应一个镜像。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通常，一个仓库会包含同一个软件不同版本的镜像，而标签就常用于对应该软件的各个版本。我们可以通过 &lt;仓库名&gt;:&lt;标签&gt; 的格式来指定具体是这个软件哪个版本的镜像。如果不给出标签，将以 latest 作为默认标签。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 Ubuntu 镜像 为例，ubuntu 是仓库的名字，其内包含有不同的版本标签，如，16.04, 18.04。我们可以通过 ubuntu:16.04，或者 ubuntu:18.04 来具体指定所需哪个版本的镜像。如果忽略了标签，比如 ubuntu，那将视为 ubuntu:latest。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3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DockerHub：DockerHub是一个Docker镜像的托管平台。这样的平台称为Docker Registry。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国内也有类似于DockerHub 的公开服务，比如 网易云镜像服务、阿里云镜像库等。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420" y="2204085"/>
            <a:ext cx="3953510" cy="21424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kumimoji="1" 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镜像（Image）和容器（Container）的关系，就像是面向对象程序设计中的 类 和 实例 一样，镜像是静态的定义，容器是镜像运行时的实体。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简单的说，容器是独立运行的一个或一组应用，以及它们的运行态环境，容器可以被创建、启动、停止、删除、暂停等。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容器的实质是进程，但与直接在宿主执行的进程不同，容器进程运行于属于自己的独立的命名空间。因此容器可以拥有自己的 root 文件系统、自己的网络配置、自己的进程空间，甚至自己的用户 ID 空间。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容器内的进程是运行在一个隔离的环境里，使用起来，就好像是在一个独立于宿主的系统下操作一样。这种特性使得容器封装的应用比直接在宿主运行更加安全。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客户端(client)：通过命令或RestAPI向Docker服务端发送指令。可以在本地或远程向服务端发送指令。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服务端(server)：Docker守护进程，负责处理Docker指令，管理镜像、容器等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55" y="2052320"/>
            <a:ext cx="5678805" cy="2906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380048" y="324286"/>
            <a:ext cx="8316214" cy="486000"/>
          </a:xfrm>
        </p:spPr>
        <p:txBody>
          <a:bodyPr/>
          <a:lstStyle/>
          <a:p>
            <a:r>
              <a:rPr lang="zh-CN" altLang="en-US" sz="2400" dirty="0"/>
              <a:t>教学内容</a:t>
            </a:r>
            <a:endParaRPr lang="zh-CN" altLang="en-US" sz="2400" dirty="0"/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0048" y="940276"/>
            <a:ext cx="7522411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第一节 什么是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与虚拟机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第三节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的组成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B5001F"/>
              </a:buClr>
              <a:buFont typeface="Wingdings" panose="05000000000000000000" pitchFamily="2" charset="2"/>
              <a:buChar char="l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分为 CE 和 EE 两大版本。CE 即社区版（免费，支持周期 7 个月），EE 即企业版，强调安全，付费使用，支持周期 24 个月。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 CE 支持 64 位版本 CentOS 7，并且要求内核版本不低于 3.10， CentOS 7 满足最低内核的要求。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参考安装文档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环境配置的难题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软件开发最大的麻烦事之一，就是环境配置，用户计算机环境各不相同，配置也要根据环境相应变化。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操作系统的设置，各种库和组件的安装。只有它们都正确，软件才能运行，比如开发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，计算机必须配置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如果某些依赖过时与当前环境不兼容，那更是一场灾难。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应用部署的问题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同样在应用部署时，由于组件较多，运行环境复杂，也会遇到类似问题：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将不同的软件集成起来的过程中有很多不可控的风险，由于依赖关系复杂，容易出现兼容性问题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由于开发、测试、生产环境的差异，一旦需要重新迁移服务器或者重新部署一套环境，还将重新执行一遍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40" y="2510790"/>
            <a:ext cx="4089400" cy="2526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如何解决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环境配置如此麻烦，换一台机器，就要重来一次，能不能从根本上解决问题呢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软件连同环境一起打包，那就解决了上述问题，也就是说，使用软件时，把原始环境一模一样地复制过来。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Docker如何解决依赖的兼容问题？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将应用的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Bins/Libs</a:t>
            </a: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与应用一起打包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将每个应用放到一个隔离容器去运行，避免互相干扰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0" y="2221865"/>
            <a:ext cx="3898265" cy="2717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Docker如何解决不同系统环境的问题？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Docker将用户程序与所需要调用的系统函数库一起打包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Docker在运行到不同操作系统时，直接通过内核创建虚拟的操作系统实例（内核和库），来隔离不同的进程和资源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5001F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740" y="2301240"/>
            <a:ext cx="4160520" cy="2773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Docker允许开发中将应用、依赖、函数库、配置一起打包，形成可移植镜像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Docker应用运行在容器中，使用沙箱机制，相互隔离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Docker镜像中包含完整运行环境，包括系统函数库，仅依赖系统的Linux内核，因此可以在任意Linux操作系统上运行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935" y="2808605"/>
            <a:ext cx="4850765" cy="1880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274156" y="246002"/>
            <a:ext cx="4590009" cy="533484"/>
          </a:xfrm>
        </p:spPr>
        <p:txBody>
          <a:bodyPr lIns="0" tIns="0" rIns="0" bIns="0" anchor="ctr" anchorCtr="0">
            <a:norm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kumimoji="1"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kumimoji="1"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辅助图形-01.jp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21" y="2301370"/>
            <a:ext cx="1693778" cy="2299242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274320" y="1000760"/>
            <a:ext cx="7585075" cy="3599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97FF"/>
              </a:buClr>
              <a:buFont typeface="Wingdings" panose="05000000000000000000" pitchFamily="2" charset="2"/>
              <a:buChar char="n"/>
              <a:defRPr lang="zh-CN" alt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97FF"/>
              </a:buClr>
              <a:buSzPct val="100000"/>
              <a:buFont typeface="Wingdings" panose="05000000000000000000" pitchFamily="2" charset="2"/>
              <a:buChar char="Ø"/>
              <a:defRPr lang="zh-CN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C00000"/>
              </a:buClr>
              <a:buNone/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Docker 的主要用途，目前有三大类。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提供一次性的环境。比如，本地测试他人的软件、持续集成的时候提供单元测试和构建的环境。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提供弹性的云服务。因为 Docker 容器可以随开随关，很适合动态扩容和缩容。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Clr>
                <a:srgbClr val="C00000"/>
              </a:buClr>
            </a:pPr>
            <a:r>
              <a:rPr sz="1600" b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组建微服务架构。通过多个容器，一台机器可以跑多个服务，因此在本机就可以模拟出微服务架构。</a:t>
            </a:r>
            <a:endParaRPr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7873162799d04a4c963a9aa0830d5fb7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c67e747546247b69175bfbb1857a208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f629c5298fe84689b6db9ea837b185e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2664b782ae4e7eb0232044539261d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3"/>
  <p:tag name="KSO_WM_TEMPLATE_ASSEMBLE_GROUPID" val="5f8e8fda67ec5bfe25c15d4a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123_1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b"/>
  <p:tag name="KSO_WM_UNIT_DEC_AREA_ID" val="e8382ca5e177461695d609771411e5c6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41f07066d984234851efee29ebfba4c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a28c95aa07dc43109a788351189b0d2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f7bcab264fec4d9b9ac6e712f4416c59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fcd0e825da3c441e95e0db14c54eb5e7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cd"/>
  <p:tag name="KSO_WM_TEMPLATE_ASSEMBLE_GROUPID" val="5f8e8fda67ec5bfe25c15d4a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  <p:tag name="KSO_WM_SLIDE_BACKGROUND_TYPE" val="genera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  <p:tag name="KSO_WM_SLIDE_BACKGROUND_TYPE" val="general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538d6145094b48279747fafa4260409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4c82a6c33794b569df38796621b5299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bf8cce0de25a41879124fbfa723f0c9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00497684c64710a57a619a2914e9eb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88087f4050e4804a41d30a8cba98af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e096580ebd4a7383cfe8d00d392211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4a22bdc9791e4107b8e75e5715c3c9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243d88b9e8449383a0f85155f675d9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11b0faf45db0459fa103c3a4a667b4e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7b241a3879e487da37b9d39dbd109d4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a431f49007e47b88226a60d791568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84bae8e5a024e8a90129e20519c713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8da9d6e17184ef8843fe54de287c3a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25f4c346f40c5b625e0b4d76802f9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80b71f9887274b5f813d74ab54817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5e2c364ca0c48878ee89400d1c781e2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70afd04087549c5a5536677ba01802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2bb4ce4c5e4faba32e10626603fe29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9ab3c4d673984e56bae082a08211b30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2ea0f28dfad414b93b89429d8bf3a4e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2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c"/>
  <p:tag name="KSO_WM_UNIT_DEC_AREA_ID" val="671c94c71b1d4bb7aad90b0aff1052cd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fdf9d58ac64419d8584dc5853ef694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b0cbd3ae8c1c42a2985e2ca13ac99cb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f98247a04e44cc92d3ecdfe62da471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9ec095f7b38d416e817b0acb5599d15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55261976424d459d78bf4a78e49e0f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0bf9c26534884490adc1bbddf55d15c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72c720ed46c41ff81b44d101fd6085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15210a380e1f43d3bcf23ea837a08dd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d1ec3a375f4caa98b0aecd382bf928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78b0d6370eeb4ba6880fba0c9879430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b70b176c05d4a53a8861c56dd7cce9a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7fedbc4df72b4c0e9a5514b101c5495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ff8e7bf5a5042a38e2fdc28a28a9fdd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2ed8abbfd6094ad2b190e9287626f3b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8fe40d4fbeb4b778a3cf8c6187c8569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e38db0a94d5f4f21a5336e2966039a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c6f07dc65b47cebe29dc35297a0b2f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036f1347509849f1a4bca38077e888c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5ca55afa27e423d91ac7ecc48cfccd1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123_5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f"/>
  <p:tag name="KSO_WM_UNIT_DEC_AREA_ID" val="e52b3558499849f3a469b8d79d1620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a06faead92e4a5e9037489c62fbcb44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3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d"/>
  <p:tag name="KSO_WM_UNIT_DEC_AREA_ID" val="6eeb7eadadab401db3f7c5fb85c693a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c0ab13575741829b7123ee70c5e77b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123_4*i*1"/>
  <p:tag name="KSO_WM_TEMPLATE_CATEGORY" val="chip"/>
  <p:tag name="KSO_WM_TEMPLATE_INDEX" val="20214123"/>
  <p:tag name="KSO_WM_UNIT_LAYERLEVEL" val="1"/>
  <p:tag name="KSO_WM_TAG_VERSION" val="1.0"/>
  <p:tag name="KSO_WM_BEAUTIFY_FLAG" val="#wm#"/>
  <p:tag name="KSO_WM_CHIP_GROUPID" val="5f8e8fda67ec5bfe25c15d4a"/>
  <p:tag name="KSO_WM_CHIP_XID" val="5f8e8fda67ec5bfe25c15d4e"/>
  <p:tag name="KSO_WM_UNIT_DEC_AREA_ID" val="30593d2878f3487083f85fd08a963a8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7c16636d94489b84807659156f2c14"/>
  <p:tag name="KSO_WM_SLIDE_BACKGROUND_TYPE" val="belt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0c3561ca5227479e8beb48c62ae6e8d1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1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6.xml><?xml version="1.0" encoding="utf-8"?>
<p:tagLst xmlns:p="http://schemas.openxmlformats.org/presentationml/2006/main">
  <p:tag name="KSO_WM_TEMPLATE_CATEGORY" val="custom"/>
  <p:tag name="KSO_WM_TEMPLATE_INDEX" val="20214123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123"/>
</p:tagLst>
</file>

<file path=ppt/tags/tag88.xml><?xml version="1.0" encoding="utf-8"?>
<p:tagLst xmlns:p="http://schemas.openxmlformats.org/presentationml/2006/main">
  <p:tag name="KSO_WM_UNIT_DEFAULT_FONT" val="44;60;4"/>
  <p:tag name="KSO_WM_UNIT_BLOCK" val="0"/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123_1*a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产品品鉴会活动方案"/>
  <p:tag name="KSO_WM_CHIP_GROUPID" val="5ebd089d0ac41c4a0a525421"/>
  <p:tag name="KSO_WM_CHIP_XID" val="5ebd089d0ac41c4a0a525422"/>
  <p:tag name="KSO_WM_UNIT_DEC_AREA_ID" val="e281c5af02fb4d33867c4fddeba21e6b"/>
  <p:tag name="KSO_WM_CHIP_FILLAREA_FILL_RULE" val="{&quot;fill_align&quot;:&quot;cm&quot;,&quot;fill_mode&quot;:&quot;adaptive&quot;,&quot;sacle_strategy&quot;:&quot;smart&quot;}"/>
  <p:tag name="KSO_WM_ASSEMBLE_CHIP_INDEX" val="bc5f4fbdbc414a0d95266e5ff0efa811"/>
  <p:tag name="KSO_WM_UNIT_TEXT_FILL_FORE_SCHEMECOLOR_INDEX_BRIGHTNESS" val="0.15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CHIP_INFOS" val="{&quot;layout_type&quot;:&quot;forright&quot;,&quot;slide_type&quot;:[&quot;title&quot;],&quot;aspect_ratio&quot;:&quot;16:9&quot;}"/>
  <p:tag name="KSO_WM_CHIP_XID" val="5ebe041a0ac41c4a0a52557a"/>
  <p:tag name="KSO_WM_CHIP_FILLPROP" val="[[{&quot;fill_id&quot;:&quot;014cd647425143238c2ec88d4832793b&quot;,&quot;fill_align&quot;:&quot;cm&quot;,&quot;text_align&quot;:&quot;lm&quot;,&quot;text_direction&quot;:&quot;horizontal&quot;,&quot;chip_types&quot;:[&quot;text&quot;,&quot;header&quot;]}]]"/>
  <p:tag name="KSO_WM_SLIDE_ID" val="custom20214123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520*39"/>
  <p:tag name="KSO_WM_TAG_VERSION" val="1.0"/>
  <p:tag name="KSO_WM_BEAUTIFY_FLAG" val="#wm#"/>
  <p:tag name="KSO_WM_TEMPLATE_CATEGORY" val="custom"/>
  <p:tag name="KSO_WM_TEMPLATE_INDEX" val="20214123"/>
  <p:tag name="KSO_WM_SLIDE_LAYOUT" val="a_f"/>
  <p:tag name="KSO_WM_SLIDE_LAYOUT_CNT" val="1_1"/>
  <p:tag name="KSO_WM_CHIP_GROUPID" val="5ebf6661ddc3daf3fef3f760"/>
  <p:tag name="KSO_WM_SLIDE_LAYOUT_INFO" val="{&quot;id&quot;:&quot;2020-11-05T12:40:02&quot;,&quot;maxSize&quot;:{&quot;size1&quot;:59.40299092824163},&quot;minSize&quot;:{&quot;size1&quot;:47.80299092824162},&quot;normalSize&quot;:{&quot;size1&quot;:56.80299092824162},&quot;subLayout&quot;:[{&quot;id&quot;:&quot;2020-11-05T12:40:02&quot;,&quot;margin&quot;:{&quot;bottom&quot;:0.131022647023201,&quot;left&quot;:17.49791717529297,&quot;right&quot;:2.9630887508392334,&quot;top&quot;:5.731644630432129},&quot;type&quot;:0},{&quot;id&quot;:&quot;2020-11-05T12:40:02&quot;,&quot;margin&quot;:{&quot;bottom&quot;:5.731666564941406,&quot;left&quot;:17.49791717529297,&quot;right&quot;:2.9630887508392334,&quot;top&quot;:0.1801326721906662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a38202cdf0ed41a6a338c3"/>
  <p:tag name="KSO_WM_TEMPLATE_ASSEMBLE_GROUPID" val="5f8e8fda67ec5bfe25c15d4a"/>
  <p:tag name="KSO_WM_TEMPLATE_THUMBS_INDEX" val="1、2、3、4、7、47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123_1*b*1"/>
  <p:tag name="KSO_WM_TEMPLATE_CATEGORY" val="custom"/>
  <p:tag name="KSO_WM_TEMPLATE_INDEX" val="20214123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6a1c9d533c104e0dbed8992c4cb8d5ca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e4bb51ee74b145bb8a6b26006b8a4d42"/>
  <p:tag name="KSO_WM_UNIT_TEXT_FILL_FORE_SCHEMECOLOR_INDEX_BRIGHTNESS" val="0.35"/>
  <p:tag name="KSO_WM_UNIT_TEXT_FILL_FORE_SCHEMECOLOR_INDEX" val="13"/>
  <p:tag name="KSO_WM_UNIT_TEXT_FILL_TYPE" val="1"/>
  <p:tag name="KSO_WM_TEMPLATE_ASSEMBLE_XID" val="5fa38202cdf0ed41a6a338b2"/>
  <p:tag name="KSO_WM_TEMPLATE_ASSEMBLE_GROUPID" val="5f8e8fda67ec5bfe25c15d4a"/>
</p:tagLst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BB5C5A"/>
      </a:accent1>
      <a:accent2>
        <a:srgbClr val="BC694C"/>
      </a:accent2>
      <a:accent3>
        <a:srgbClr val="AC7C47"/>
      </a:accent3>
      <a:accent4>
        <a:srgbClr val="91914E"/>
      </a:accent4>
      <a:accent5>
        <a:srgbClr val="73A663"/>
      </a:accent5>
      <a:accent6>
        <a:srgbClr val="59BA8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3211</Words>
  <Application>WPS 演示</Application>
  <PresentationFormat>全屏显示(16:9)</PresentationFormat>
  <Paragraphs>132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Arial</vt:lpstr>
      <vt:lpstr>微软雅黑</vt:lpstr>
      <vt:lpstr>等线</vt:lpstr>
      <vt:lpstr>汉仪旗黑-85S</vt:lpstr>
      <vt:lpstr>黑体</vt:lpstr>
      <vt:lpstr>Arial Unicode MS</vt:lpstr>
      <vt:lpstr>Calibri</vt:lpstr>
      <vt:lpstr>Office 主题</vt:lpstr>
      <vt:lpstr>1_Office 主题​​</vt:lpstr>
      <vt:lpstr>Docker基本概念</vt:lpstr>
      <vt:lpstr>教学内容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add subheading</dc:title>
  <dc:creator>于 文俊</dc:creator>
  <cp:lastModifiedBy>Angular</cp:lastModifiedBy>
  <cp:revision>960</cp:revision>
  <dcterms:created xsi:type="dcterms:W3CDTF">2017-03-15T14:33:00Z</dcterms:created>
  <dcterms:modified xsi:type="dcterms:W3CDTF">2022-10-28T05:23:28Z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