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1"/>
  </p:notesMasterIdLst>
  <p:sldIdLst>
    <p:sldId id="357" r:id="rId4"/>
    <p:sldId id="257" r:id="rId5"/>
    <p:sldId id="392" r:id="rId6"/>
    <p:sldId id="393" r:id="rId7"/>
    <p:sldId id="394" r:id="rId8"/>
    <p:sldId id="395" r:id="rId9"/>
    <p:sldId id="396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2593340" y="1547495"/>
            <a:ext cx="5094605" cy="13385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的安装与镜像操作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镜像操作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分为 CE 和 EE 两大版本。CE 即社区版（免费，支持周期 7 个月），EE 即企业版，强调安全，付费使用，支持周期 24 个月。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CE 支持 64 位版本 CentOS 7，并且要求内核版本不低于 3.10， CentOS 7 满足最低内核的要求。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参考安装文档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镜像名称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一个仓库会包含同一个软件不同版本的镜像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镜像名称一般分两部分组成：[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仓库名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]:[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]，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如果不给出标签，将以 latest 作为默认标签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redis:6.0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镜像操作命令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779145"/>
            <a:ext cx="5059680" cy="3940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镜像操作示例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访问DockerHub搜索镜像，https://hub.docker.com/，搜索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拉取镜像：docker pull redis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查看本地镜像：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images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将镜像导出到磁盘：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save -o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文件名称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镜像名称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/ID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删除本地镜像：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rmi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镜像名称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/ID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导入镜像：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load -i 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文件名称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全屏显示(16:9)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Docker的安装与镜像操作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997</cp:revision>
  <dcterms:created xsi:type="dcterms:W3CDTF">2017-03-15T14:33:00Z</dcterms:created>
  <dcterms:modified xsi:type="dcterms:W3CDTF">2022-10-28T09:37:27Z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