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10"/>
  </p:notesMasterIdLst>
  <p:sldIdLst>
    <p:sldId id="357" r:id="rId4"/>
    <p:sldId id="257" r:id="rId5"/>
    <p:sldId id="395" r:id="rId6"/>
    <p:sldId id="396" r:id="rId7"/>
    <p:sldId id="397" r:id="rId8"/>
    <p:sldId id="398" r:id="rId9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CDB"/>
    <a:srgbClr val="B5001F"/>
    <a:srgbClr val="B51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590" y="82"/>
      </p:cViewPr>
      <p:guideLst>
        <p:guide orient="horz" pos="163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image" Target="../media/image2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4.xml"/><Relationship Id="rId3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image" Target="../media/image4.png"/><Relationship Id="rId6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tags" Target="../tags/tag6.xml"/><Relationship Id="rId3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1.xml"/><Relationship Id="rId3" Type="http://schemas.openxmlformats.org/officeDocument/2006/relationships/image" Target="../media/image3.pn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3.xml"/><Relationship Id="rId3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5.xml"/><Relationship Id="rId3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7.xml"/><Relationship Id="rId3" Type="http://schemas.openxmlformats.org/officeDocument/2006/relationships/image" Target="../media/image3.pn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9.xml"/><Relationship Id="rId3" Type="http://schemas.openxmlformats.org/officeDocument/2006/relationships/image" Target="../media/image3.pn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21.xml"/><Relationship Id="rId3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2.jpeg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image" Target="../media/image4.png"/><Relationship Id="rId4" Type="http://schemas.openxmlformats.org/officeDocument/2006/relationships/tags" Target="../tags/tag26.xml"/><Relationship Id="rId3" Type="http://schemas.openxmlformats.org/officeDocument/2006/relationships/image" Target="../media/image3.png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image" Target="../media/image4.png"/><Relationship Id="rId5" Type="http://schemas.openxmlformats.org/officeDocument/2006/relationships/tags" Target="../tags/tag33.xml"/><Relationship Id="rId4" Type="http://schemas.openxmlformats.org/officeDocument/2006/relationships/image" Target="../media/image3.png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image" Target="../media/image4.png"/><Relationship Id="rId5" Type="http://schemas.openxmlformats.org/officeDocument/2006/relationships/tags" Target="../tags/tag41.xml"/><Relationship Id="rId4" Type="http://schemas.openxmlformats.org/officeDocument/2006/relationships/image" Target="../media/image3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image" Target="../media/image4.png"/><Relationship Id="rId5" Type="http://schemas.openxmlformats.org/officeDocument/2006/relationships/tags" Target="../tags/tag50.xml"/><Relationship Id="rId4" Type="http://schemas.openxmlformats.org/officeDocument/2006/relationships/image" Target="../media/image3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image" Target="../media/image4.png"/><Relationship Id="rId5" Type="http://schemas.openxmlformats.org/officeDocument/2006/relationships/tags" Target="../tags/tag59.xml"/><Relationship Id="rId4" Type="http://schemas.openxmlformats.org/officeDocument/2006/relationships/image" Target="../media/image3.png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image" Target="../media/image4.png"/><Relationship Id="rId5" Type="http://schemas.openxmlformats.org/officeDocument/2006/relationships/tags" Target="../tags/tag68.xml"/><Relationship Id="rId4" Type="http://schemas.openxmlformats.org/officeDocument/2006/relationships/image" Target="../media/image3.png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image" Target="../media/image4.png"/><Relationship Id="rId5" Type="http://schemas.openxmlformats.org/officeDocument/2006/relationships/tags" Target="../tags/tag79.xml"/><Relationship Id="rId4" Type="http://schemas.openxmlformats.org/officeDocument/2006/relationships/image" Target="../media/image3.png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3"/>
          <p:cNvSpPr>
            <a:spLocks noGrp="1"/>
          </p:cNvSpPr>
          <p:nvPr>
            <p:ph type="ctrTitle" idx="2" hasCustomPrompt="1"/>
            <p:custDataLst>
              <p:tags r:id="rId4"/>
            </p:custDataLst>
          </p:nvPr>
        </p:nvSpPr>
        <p:spPr>
          <a:xfrm>
            <a:off x="4724438" y="1547544"/>
            <a:ext cx="3619529" cy="1338739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050" b="1" i="0" u="none" strike="noStrike" kern="1200" cap="none" spc="6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714381"/>
            <a:ext cx="8139178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1365" y="1358489"/>
            <a:ext cx="2411367" cy="2426513"/>
          </a:xfrm>
          <a:prstGeom prst="rect">
            <a:avLst/>
          </a:prstGeom>
        </p:spPr>
      </p:pic>
      <p:pic>
        <p:nvPicPr>
          <p:cNvPr id="2" name="图片 1" descr="图片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603933" y="0"/>
            <a:ext cx="540068" cy="54006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5"/>
          <p:cNvSpPr>
            <a:spLocks noGrp="1"/>
          </p:cNvSpPr>
          <p:nvPr>
            <p:ph type="ctrTitle" idx="2" hasCustomPrompt="1"/>
            <p:custDataLst>
              <p:tags r:id="rId8"/>
            </p:custDataLst>
          </p:nvPr>
        </p:nvSpPr>
        <p:spPr>
          <a:xfrm>
            <a:off x="3391403" y="2710306"/>
            <a:ext cx="5143024" cy="437198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237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7"/>
          <p:cNvSpPr>
            <a:spLocks noGrp="1"/>
          </p:cNvSpPr>
          <p:nvPr>
            <p:ph type="subTitle" idx="3" hasCustomPrompt="1"/>
            <p:custDataLst>
              <p:tags r:id="rId9"/>
            </p:custDataLst>
          </p:nvPr>
        </p:nvSpPr>
        <p:spPr>
          <a:xfrm>
            <a:off x="3391403" y="3196081"/>
            <a:ext cx="5143024" cy="1252445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2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685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35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0287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17145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8" name="图片 7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158" y="714381"/>
            <a:ext cx="3962432" cy="4041680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10" name="图片 9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2448" y="714381"/>
            <a:ext cx="3962432" cy="285752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4" y="1054894"/>
            <a:ext cx="3962400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3" y="714381"/>
            <a:ext cx="3962432" cy="285752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3" y="1054894"/>
            <a:ext cx="3962432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7140" y="925830"/>
            <a:ext cx="3271292" cy="3291840"/>
          </a:xfrm>
          <a:prstGeom prst="rect">
            <a:avLst/>
          </a:prstGeom>
        </p:spPr>
      </p:pic>
      <p:pic>
        <p:nvPicPr>
          <p:cNvPr id="6" name="图片 5" descr="图片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0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8" name="图片 7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8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714381"/>
            <a:ext cx="713238" cy="4041680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4" y="71437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714381"/>
            <a:ext cx="8139178" cy="404168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197272" y="282988"/>
            <a:ext cx="8316214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70498" y="940276"/>
            <a:ext cx="8735314" cy="3873159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00000"/>
              </a:lnSpc>
              <a:buClr>
                <a:srgbClr val="B5001F"/>
              </a:buClr>
              <a:buFont typeface="Wingdings" panose="05000000000000000000" pitchFamily="2" charset="2"/>
              <a:buChar char="l"/>
              <a:defRPr lang="zh-CN" alt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28650" indent="-285750">
              <a:buClr>
                <a:srgbClr val="B5001F"/>
              </a:buClr>
              <a:buSzPct val="15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en-US" altLang="zh-CN" dirty="0"/>
          </a:p>
          <a:p>
            <a:pPr lvl="1"/>
            <a:r>
              <a:rPr lang="zh-CN" altLang="en-US" dirty="0"/>
              <a:t>副标题母版文本样式</a:t>
            </a:r>
            <a:r>
              <a:rPr lang="en-US" altLang="zh-CN" dirty="0"/>
              <a:t>Arial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4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953515" y="1847492"/>
            <a:ext cx="3619052" cy="480296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429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35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287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5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953040" y="2442086"/>
            <a:ext cx="3619529" cy="853916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95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20950" y="226800"/>
            <a:ext cx="8702097" cy="4689891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0950" y="2268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2983" y="43766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961200" y="936900"/>
            <a:ext cx="7219800" cy="542700"/>
          </a:xfrm>
        </p:spPr>
        <p:txBody>
          <a:bodyPr anchor="ctr"/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960835" y="162270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3620691" cy="51515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81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577800"/>
            <a:ext cx="2970000" cy="661500"/>
          </a:xfrm>
        </p:spPr>
        <p:txBody>
          <a:bodyPr anchor="ctr" anchorCtr="0"/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32300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57745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9142200" cy="1995297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9000" y="585900"/>
            <a:ext cx="8232300" cy="469800"/>
          </a:xfrm>
        </p:spPr>
        <p:txBody>
          <a:bodyPr anchor="ctr"/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59000" y="12447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59581" y="210600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3771900"/>
            <a:ext cx="9142200" cy="13716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-4034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502200"/>
            <a:ext cx="8232300" cy="423900"/>
          </a:xfrm>
        </p:spPr>
        <p:txBody>
          <a:bodyPr anchor="ctr" anchorCtr="0"/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2609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388530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9142200" cy="685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02133" y="-81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178200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2474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2474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361260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360990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719550"/>
            <a:ext cx="9142200" cy="37043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828846" y="3828346"/>
            <a:ext cx="1315145" cy="1315145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-8101"/>
            <a:ext cx="1315145" cy="1315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142100" y="1004400"/>
            <a:ext cx="6858000" cy="1790100"/>
          </a:xfrm>
        </p:spPr>
        <p:txBody>
          <a:bodyPr anchor="b"/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28971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6187" y="305676"/>
            <a:ext cx="3123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表格样式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学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829291" y="1002479"/>
            <a:ext cx="3764424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知识目标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4831" y="324286"/>
            <a:ext cx="8316214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endParaRPr lang="zh-CN" altLang="en-US" dirty="0"/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827749" y="1537965"/>
            <a:ext cx="3764424" cy="1645810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+mj-lt"/>
              <a:buAutoNum type="arabicPeriod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知识目标</a:t>
            </a:r>
            <a:endParaRPr lang="en-US" altLang="zh-CN" dirty="0"/>
          </a:p>
        </p:txBody>
      </p:sp>
      <p:sp>
        <p:nvSpPr>
          <p:cNvPr id="13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4617802" y="997710"/>
            <a:ext cx="3764424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技能目标</a:t>
            </a:r>
            <a:endParaRPr lang="en-US" altLang="zh-CN" dirty="0"/>
          </a:p>
        </p:txBody>
      </p:sp>
      <p:sp>
        <p:nvSpPr>
          <p:cNvPr id="14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632886" y="1533196"/>
            <a:ext cx="3764424" cy="1645810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+mj-lt"/>
              <a:buAutoNum type="arabicPeriod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827748" y="3194969"/>
            <a:ext cx="7554477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毕业要求</a:t>
            </a:r>
            <a:endParaRPr lang="en-US" altLang="zh-CN" dirty="0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830519" y="3738068"/>
            <a:ext cx="7554477" cy="121113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Tx/>
              <a:buNone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95795" y="300544"/>
            <a:ext cx="4590009" cy="41172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617" y="902264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Arial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章节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05617" y="237126"/>
            <a:ext cx="8314700" cy="486000"/>
          </a:xfrm>
          <a:prstGeom prst="rect">
            <a:avLst/>
          </a:prstGeom>
        </p:spPr>
        <p:txBody>
          <a:bodyPr anchor="ctr"/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单击编本章标题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7931" y="1352389"/>
            <a:ext cx="8736013" cy="878681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1" hasCustomPrompt="1"/>
          </p:nvPr>
        </p:nvSpPr>
        <p:spPr>
          <a:xfrm>
            <a:off x="205617" y="873127"/>
            <a:ext cx="8736014" cy="20459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单击编辑章节标题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二级标题包含代码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617" y="775478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204463" y="273557"/>
            <a:ext cx="8314700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r>
              <a:rPr lang="en-US" altLang="zh-CN" dirty="0"/>
              <a:t>(</a:t>
            </a:r>
            <a:r>
              <a:rPr lang="zh-CN" altLang="en-US" dirty="0"/>
              <a:t>级标题内包含代码情况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544921" y="3214942"/>
            <a:ext cx="7416207" cy="532182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44921" y="1359407"/>
            <a:ext cx="7644807" cy="1002047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二级内容标题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87930" y="940276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77666" y="318638"/>
            <a:ext cx="8314700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一二级标题包含代码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45514" y="921865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45514" y="320473"/>
            <a:ext cx="8314700" cy="486000"/>
          </a:xfrm>
          <a:prstGeom prst="rect">
            <a:avLst/>
          </a:prstGeom>
        </p:spPr>
        <p:txBody>
          <a:bodyPr anchor="ctr"/>
          <a:lstStyle>
            <a:lvl1pPr algn="l"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r>
              <a:rPr lang="en-US" altLang="zh-CN" dirty="0"/>
              <a:t>(</a:t>
            </a:r>
            <a:r>
              <a:rPr lang="zh-CN" altLang="en-US" dirty="0"/>
              <a:t>级标题内包含代码情况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751445" y="3184900"/>
            <a:ext cx="7416207" cy="532182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39409" y="1345194"/>
            <a:ext cx="7644807" cy="1002047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2" Type="http://schemas.openxmlformats.org/officeDocument/2006/relationships/theme" Target="../theme/theme2.xml"/><Relationship Id="rId21" Type="http://schemas.openxmlformats.org/officeDocument/2006/relationships/tags" Target="../tags/tag87.xml"/><Relationship Id="rId20" Type="http://schemas.openxmlformats.org/officeDocument/2006/relationships/tags" Target="../tags/tag86.xml"/><Relationship Id="rId2" Type="http://schemas.openxmlformats.org/officeDocument/2006/relationships/slideLayout" Target="../slideLayouts/slideLayout11.xml"/><Relationship Id="rId19" Type="http://schemas.openxmlformats.org/officeDocument/2006/relationships/tags" Target="../tags/tag85.xml"/><Relationship Id="rId18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33242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72104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2"/>
            <p:custDataLst>
              <p:tags r:id="rId1"/>
            </p:custDataLst>
          </p:nvPr>
        </p:nvSpPr>
        <p:spPr>
          <a:xfrm>
            <a:off x="2593340" y="1547495"/>
            <a:ext cx="5094605" cy="133858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6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sz="36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容器操作</a:t>
            </a:r>
            <a:endParaRPr sz="36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380048" y="324286"/>
            <a:ext cx="8316214" cy="486000"/>
          </a:xfrm>
        </p:spPr>
        <p:txBody>
          <a:bodyPr/>
          <a:lstStyle/>
          <a:p>
            <a:r>
              <a:rPr lang="zh-CN" altLang="en-US" sz="2400" dirty="0"/>
              <a:t>教学内容</a:t>
            </a:r>
            <a:endParaRPr lang="zh-CN" altLang="en-US" sz="2400" dirty="0"/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0048" y="940276"/>
            <a:ext cx="752241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第一节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容器操作命令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第二节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容器示例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容器操作命令</a:t>
            </a: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145" y="779145"/>
            <a:ext cx="5059680" cy="39408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容器操作命令</a:t>
            </a:r>
            <a:endParaRPr kumimoji="1" 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run 新建并启动容器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start/stop/pause/unpause 启动/停止/暂停/恢复容器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exec 进入容器执行命令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logs 查看容器运行日志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ps 查看容器的状态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rm 删除指定容器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容器示例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拉取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 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pull nginx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创建并启动容器 docker run --name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nginx -d -p 80:80 nginx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--name：指定容器名称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-p：将宿主机端口与容器端口映射，格式：宿主机端口:容器端口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-d：后台运行容器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容器示例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拉取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 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pull 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创建并启动容器 docker run --name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myredis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-d -p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6379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6379 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进入容器：docker exec -it 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myredis</a:t>
            </a: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-it : 给当前进入的容器创建一个标准输入、输出终端，允许我们与容器交互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bash：进入容器后执行的命令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进入容器后执行：redis-cli，使用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客户端操作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23_1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b"/>
  <p:tag name="KSO_WM_UNIT_DEC_AREA_ID" val="e8382ca5e177461695d609771411e5c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f07066d984234851efee29ebfba4c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2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c"/>
  <p:tag name="KSO_WM_UNIT_DEC_AREA_ID" val="7873162799d04a4c963a9aa0830d5fb7"/>
  <p:tag name="KSO_WM_UNIT_DECORATE_INFO" val=""/>
  <p:tag name="KSO_WM_UNIT_SM_LIMIT_TYPE" val=""/>
  <p:tag name="KSO_WM_CHIP_FILLAREA_FILL_RULE" val="{&quot;fill_align&quot;:&quot;rm&quot;,&quot;fill_effect&quot;:[],&quot;fill_mode&quot;:&quot;adaptive&quot;,&quot;sacle_strategy&quot;:&quot;stretch&quot;}"/>
  <p:tag name="KSO_WM_ASSEMBLE_CHIP_INDEX" val="fc67e747546247b69175bfbb1857a208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f629c5298fe84689b6db9ea837b185e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2664b782ae4e7eb0232044539261de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2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c3"/>
  <p:tag name="KSO_WM_TEMPLATE_ASSEMBLE_GROUPID" val="5f8e8fda67ec5bfe25c15d4a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23_1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b"/>
  <p:tag name="KSO_WM_UNIT_DEC_AREA_ID" val="e8382ca5e177461695d609771411e5c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f07066d984234851efee29ebfba4c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23_1*b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a28c95aa07dc43109a788351189b0d2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cd0e825da3c441e95e0db14c54eb5e7"/>
  <p:tag name="KSO_WM_UNIT_TEXT_FILL_FORE_SCHEMECOLOR_INDEX_BRIGHTNESS" val="0.35"/>
  <p:tag name="KSO_WM_UNIT_TEXT_FILL_FORE_SCHEMECOLOR_INDEX" val="13"/>
  <p:tag name="KSO_WM_UNIT_TEXT_FILL_TYPE" val="1"/>
  <p:tag name="KSO_WM_TEMPLATE_ASSEMBLE_XID" val="5fa38202cdf0ed41a6a338cd"/>
  <p:tag name="KSO_WM_TEMPLATE_ASSEMBLE_GROUPID" val="5f8e8fda67ec5bfe25c15d4a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f7bcab264fec4d9b9ac6e712f4416c59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cd0e825da3c441e95e0db14c54eb5e7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cd"/>
  <p:tag name="KSO_WM_TEMPLATE_ASSEMBLE_GROUPID" val="5f8e8fda67ec5bfe25c15d4a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  <p:tag name="KSO_WM_SLIDE_BACKGROUND_TYPE" val="general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  <p:tag name="KSO_WM_SLIDE_BACKGROUND_TYPE" val="general"/>
</p:tagLst>
</file>

<file path=ppt/tags/tag27.xml><?xml version="1.0" encoding="utf-8"?>
<p:tagLst xmlns:p="http://schemas.openxmlformats.org/presentationml/2006/main">
  <p:tag name="KSO_WM_SLIDE_BACKGROUND_TYPE" val="general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bf8cce0de25a41879124fbfa723f0c9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0497684c64710a57a619a2914e9eb"/>
  <p:tag name="KSO_WM_SLIDE_BACKGROUND_TYPE" val="frame"/>
  <p:tag name="KSO_WM_UNIT_TEXT_FILL_FORE_SCHEMECOLOR_INDEX_BRIGHTNESS" val="0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988087f4050e4804a41d30a8cba98af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e096580ebd4a7383cfe8d00d392211"/>
  <p:tag name="KSO_WM_SLIDE_BACKGROUND_TYPE" val="frame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4a22bdc9791e4107b8e75e5715c3c98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7243d88b9e8449383a0f85155f675d9"/>
  <p:tag name="KSO_WM_SLIDE_BACKGROUND_TYPE" val="frame"/>
</p:tagLst>
</file>

<file path=ppt/tags/tag34.xml><?xml version="1.0" encoding="utf-8"?>
<p:tagLst xmlns:p="http://schemas.openxmlformats.org/presentationml/2006/main"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11b0faf45db0459fa103c3a4a667b4e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7b241a3879e487da37b9d39dbd109d4"/>
  <p:tag name="KSO_WM_SLIDE_BACKGROUND_TYPE" val="leftRight"/>
  <p:tag name="KSO_WM_UNIT_TEXT_FILL_FORE_SCHEMECOLOR_INDEX_BRIGHTNESS" val="0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08da9d6e17184ef8843fe54de287c3a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d725f4c346f40c5b625e0b4d76802f9"/>
  <p:tag name="KSO_WM_SLIDE_BACKGROUND_TYPE" val="leftRight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80b71f9887274b5f813d74ab54817a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e2c364ca0c48878ee89400d1c781e2"/>
  <p:tag name="KSO_WM_SLIDE_BACKGROUND_TYPE" val="leftRight"/>
</p:tagLst>
</file>

<file path=ppt/tags/tag42.xml><?xml version="1.0" encoding="utf-8"?>
<p:tagLst xmlns:p="http://schemas.openxmlformats.org/presentationml/2006/main"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770afd04087549c5a5536677ba01802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2bb4ce4c5e4faba32e10626603fe29"/>
  <p:tag name="KSO_WM_SLIDE_BACKGROUND_TYPE" val="topBottom"/>
  <p:tag name="KSO_WM_UNIT_TEXT_FILL_FORE_SCHEMECOLOR_INDEX_BRIGHTNESS" val="0"/>
  <p:tag name="KSO_WM_UNIT_TEXT_FILL_FORE_SCHEMECOLOR_INDEX" val="2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9ab3c4d673984e56bae082a08211b30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2ea0f28dfad414b93b89429d8bf3a4e"/>
  <p:tag name="KSO_WM_SLIDE_BACKGROUND_TYPE" val="topBottom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2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c"/>
  <p:tag name="KSO_WM_UNIT_DEC_AREA_ID" val="671c94c71b1d4bb7aad90b0aff1052cd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dfdf9d58ac64419d8584dc5853ef6942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0cbd3ae8c1c42a2985e2ca13ac99cb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f98247a04e44cc92d3ecdfe62da471"/>
  <p:tag name="KSO_WM_SLIDE_BACKGROUND_TYPE" val="topBottom"/>
</p:tagLst>
</file>

<file path=ppt/tags/tag51.xml><?xml version="1.0" encoding="utf-8"?>
<p:tagLst xmlns:p="http://schemas.openxmlformats.org/presentationml/2006/main"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9ec095f7b38d416e817b0acb5599d15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e55261976424d459d78bf4a78e49e0f"/>
  <p:tag name="KSO_WM_SLIDE_BACKGROUND_TYPE" val="bottomTop"/>
  <p:tag name="KSO_WM_UNIT_TEXT_FILL_FORE_SCHEMECOLOR_INDEX_BRIGHTNESS" val="0"/>
  <p:tag name="KSO_WM_UNIT_TEXT_FILL_FORE_SCHEMECOLOR_INDEX" val="2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0bf9c26534884490adc1bbddf55d15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72c720ed46c41ff81b44d101fd60852"/>
  <p:tag name="KSO_WM_SLIDE_BACKGROUND_TYPE" val="bottomTop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15210a380e1f43d3bcf23ea837a08dd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4d1ec3a375f4caa98b0aecd382bf928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78b0d6370eeb4ba6880fba0c9879430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b70b176c05d4a53a8861c56dd7cce9a"/>
</p:tagLst>
</file>

<file path=ppt/tags/tag60.xml><?xml version="1.0" encoding="utf-8"?>
<p:tagLst xmlns:p="http://schemas.openxmlformats.org/presentationml/2006/main"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7fedbc4df72b4c0e9a5514b101c5495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f8e7bf5a5042a38e2fdc28a28a9fdd"/>
  <p:tag name="KSO_WM_SLIDE_BACKGROUND_TYPE" val="navigation"/>
  <p:tag name="KSO_WM_UNIT_TEXT_FILL_FORE_SCHEMECOLOR_INDEX_BRIGHTNESS" val="0"/>
  <p:tag name="KSO_WM_UNIT_TEXT_FILL_FORE_SCHEMECOLOR_INDEX" val="2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2ed8abbfd6094ad2b190e9287626f3b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8fe40d4fbeb4b778a3cf8c6187c8569"/>
  <p:tag name="KSO_WM_SLIDE_BACKGROUND_TYPE" val="navigation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e38db0a94d5f4f21a5336e2966039a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6c6f07dc65b47cebe29dc35297a0b2f"/>
  <p:tag name="KSO_WM_SLIDE_BACKGROUND_TYPE" val="navigation"/>
</p:tagLst>
</file>

<file path=ppt/tags/tag69.xml><?xml version="1.0" encoding="utf-8"?>
<p:tagLst xmlns:p="http://schemas.openxmlformats.org/presentationml/2006/main"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036f1347509849f1a4bca38077e888c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5ca55afa27e423d91ac7ecc48cfccd1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e52b3558499849f3a469b8d79d16209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a06faead92e4a5e9037489c62fbcb44"/>
  <p:tag name="KSO_WM_SLIDE_BACKGROUND_TYPE" val="belt"/>
  <p:tag name="KSO_WM_UNIT_TEXT_FILL_FORE_SCHEMECOLOR_INDEX_BRIGHTNESS" val="0"/>
  <p:tag name="KSO_WM_UNIT_TEXT_FILL_FORE_SCHEMECOLOR_INDEX" val="2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6eeb7eadadab401db3f7c5fb85c693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ac0ab13575741829b7123ee70c5e77b"/>
  <p:tag name="KSO_WM_SLIDE_BACKGROUND_TYPE" val="belt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30593d2878f3487083f85fd08a963a8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37c16636d94489b84807659156f2c14"/>
  <p:tag name="KSO_WM_SLIDE_BACKGROUND_TYPE" val="belt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0c3561ca5227479e8beb48c62ae6e8d1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bb51ee74b145bb8a6b26006b8a4d42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b2"/>
  <p:tag name="KSO_WM_TEMPLATE_ASSEMBLE_GROUPID" val="5f8e8fda67ec5bfe25c15d4a"/>
</p:tagLst>
</file>

<file path=ppt/tags/tag80.xml><?xml version="1.0" encoding="utf-8"?>
<p:tagLst xmlns:p="http://schemas.openxmlformats.org/presentationml/2006/main"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TEMPLATE_CATEGORY" val="custom"/>
  <p:tag name="KSO_WM_TEMPLATE_INDEX" val="20214123"/>
</p:tagLst>
</file>

<file path=ppt/tags/tag86.xml><?xml version="1.0" encoding="utf-8"?>
<p:tagLst xmlns:p="http://schemas.openxmlformats.org/presentationml/2006/main">
  <p:tag name="KSO_WM_TEMPLATE_CATEGORY" val="custom"/>
  <p:tag name="KSO_WM_TEMPLATE_INDEX" val="20214123"/>
</p:tagLst>
</file>

<file path=ppt/tags/tag8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123"/>
</p:tagLst>
</file>

<file path=ppt/tags/tag88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CHIP_INFOS" val="{&quot;layout_type&quot;:&quot;forright&quot;,&quot;slide_type&quot;:[&quot;title&quot;],&quot;aspect_ratio&quot;:&quot;16:9&quot;}"/>
  <p:tag name="KSO_WM_CHIP_XID" val="5ebe041a0ac41c4a0a52557a"/>
  <p:tag name="KSO_WM_CHIP_FILLPROP" val="[[{&quot;fill_id&quot;:&quot;014cd647425143238c2ec88d4832793b&quot;,&quot;fill_align&quot;:&quot;cm&quot;,&quot;text_align&quot;:&quot;lm&quot;,&quot;text_direction&quot;:&quot;horizontal&quot;,&quot;chip_types&quot;:[&quot;text&quot;,&quot;header&quot;]}]]"/>
  <p:tag name="KSO_WM_SLIDE_ID" val="custom20214123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520*39"/>
  <p:tag name="KSO_WM_TAG_VERSION" val="1.0"/>
  <p:tag name="KSO_WM_BEAUTIFY_FLAG" val="#wm#"/>
  <p:tag name="KSO_WM_TEMPLATE_CATEGORY" val="custom"/>
  <p:tag name="KSO_WM_TEMPLATE_INDEX" val="20214123"/>
  <p:tag name="KSO_WM_SLIDE_LAYOUT" val="a_f"/>
  <p:tag name="KSO_WM_SLIDE_LAYOUT_CNT" val="1_1"/>
  <p:tag name="KSO_WM_CHIP_GROUPID" val="5ebf6661ddc3daf3fef3f760"/>
  <p:tag name="KSO_WM_SLIDE_LAYOUT_INFO" val="{&quot;id&quot;:&quot;2020-11-05T12:40:02&quot;,&quot;maxSize&quot;:{&quot;size1&quot;:59.40299092824163},&quot;minSize&quot;:{&quot;size1&quot;:47.80299092824162},&quot;normalSize&quot;:{&quot;size1&quot;:56.80299092824162},&quot;subLayout&quot;:[{&quot;id&quot;:&quot;2020-11-05T12:40:02&quot;,&quot;margin&quot;:{&quot;bottom&quot;:0.131022647023201,&quot;left&quot;:17.49791717529297,&quot;right&quot;:2.9630887508392334,&quot;top&quot;:5.731644630432129},&quot;type&quot;:0},{&quot;id&quot;:&quot;2020-11-05T12:40:02&quot;,&quot;margin&quot;:{&quot;bottom&quot;:5.731666564941406,&quot;left&quot;:17.49791717529297,&quot;right&quot;:2.9630887508392334,&quot;top&quot;:0.1801326721906662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a38202cdf0ed41a6a338c3"/>
  <p:tag name="KSO_WM_TEMPLATE_ASSEMBLE_GROUPID" val="5f8e8fda67ec5bfe25c15d4a"/>
  <p:tag name="KSO_WM_TEMPLATE_THUMBS_INDEX" val="1、2、3、4、7、47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23_1*b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6a1c9d533c104e0dbed8992c4cb8d5ca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bb51ee74b145bb8a6b26006b8a4d42"/>
  <p:tag name="KSO_WM_UNIT_TEXT_FILL_FORE_SCHEMECOLOR_INDEX_BRIGHTNESS" val="0.35"/>
  <p:tag name="KSO_WM_UNIT_TEXT_FILL_FORE_SCHEMECOLOR_INDEX" val="13"/>
  <p:tag name="KSO_WM_UNIT_TEXT_FILL_TYPE" val="1"/>
  <p:tag name="KSO_WM_TEMPLATE_ASSEMBLE_XID" val="5fa38202cdf0ed41a6a338b2"/>
  <p:tag name="KSO_WM_TEMPLATE_ASSEMBLE_GROUPID" val="5f8e8fda67ec5bfe25c15d4a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BB5C5A"/>
      </a:accent1>
      <a:accent2>
        <a:srgbClr val="BC694C"/>
      </a:accent2>
      <a:accent3>
        <a:srgbClr val="AC7C47"/>
      </a:accent3>
      <a:accent4>
        <a:srgbClr val="91914E"/>
      </a:accent4>
      <a:accent5>
        <a:srgbClr val="73A663"/>
      </a:accent5>
      <a:accent6>
        <a:srgbClr val="59BA8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</Words>
  <Application>WPS 演示</Application>
  <PresentationFormat>全屏显示(16:9)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Arial</vt:lpstr>
      <vt:lpstr>微软雅黑</vt:lpstr>
      <vt:lpstr>等线</vt:lpstr>
      <vt:lpstr>汉仪旗黑-85S</vt:lpstr>
      <vt:lpstr>黑体</vt:lpstr>
      <vt:lpstr>Arial Unicode MS</vt:lpstr>
      <vt:lpstr>Calibri</vt:lpstr>
      <vt:lpstr>阿里巴巴普惠体</vt:lpstr>
      <vt:lpstr>Office 主题</vt:lpstr>
      <vt:lpstr>1_Office 主题​​</vt:lpstr>
      <vt:lpstr>Docker的安装与镜像操作</vt:lpstr>
      <vt:lpstr>教学内容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subheading</dc:title>
  <dc:creator>于 文俊</dc:creator>
  <cp:lastModifiedBy>Angular</cp:lastModifiedBy>
  <cp:revision>1034</cp:revision>
  <dcterms:created xsi:type="dcterms:W3CDTF">2017-03-15T14:33:00Z</dcterms:created>
  <dcterms:modified xsi:type="dcterms:W3CDTF">2022-10-28T10:50:18Z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