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8" r:id="rId3"/>
  </p:sldMasterIdLst>
  <p:notesMasterIdLst>
    <p:notesMasterId r:id="rId16"/>
  </p:notesMasterIdLst>
  <p:sldIdLst>
    <p:sldId id="357" r:id="rId4"/>
    <p:sldId id="257" r:id="rId5"/>
    <p:sldId id="399" r:id="rId6"/>
    <p:sldId id="400" r:id="rId7"/>
    <p:sldId id="395" r:id="rId8"/>
    <p:sldId id="401" r:id="rId9"/>
    <p:sldId id="402" r:id="rId10"/>
    <p:sldId id="403" r:id="rId11"/>
    <p:sldId id="404" r:id="rId12"/>
    <p:sldId id="405" r:id="rId13"/>
    <p:sldId id="406" r:id="rId14"/>
    <p:sldId id="407" r:id="rId15"/>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DCDB"/>
    <a:srgbClr val="B5001F"/>
    <a:srgbClr val="B51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snapToObjects="1">
      <p:cViewPr varScale="1">
        <p:scale>
          <a:sx n="114" d="100"/>
          <a:sy n="114" d="100"/>
        </p:scale>
        <p:origin x="590" y="82"/>
      </p:cViewPr>
      <p:guideLst>
        <p:guide orient="horz" pos="1638"/>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tags" Target="../tags/tag2.xml"/><Relationship Id="rId3" Type="http://schemas.openxmlformats.org/officeDocument/2006/relationships/image" Target="../media/image2.jpe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4.xml"/><Relationship Id="rId3" Type="http://schemas.openxmlformats.org/officeDocument/2006/relationships/image" Target="../media/image3.png"/><Relationship Id="rId2" Type="http://schemas.openxmlformats.org/officeDocument/2006/relationships/tags" Target="../tags/tag3.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image" Target="../media/image4.png"/><Relationship Id="rId6" Type="http://schemas.openxmlformats.org/officeDocument/2006/relationships/tags" Target="../tags/tag7.xml"/><Relationship Id="rId5" Type="http://schemas.openxmlformats.org/officeDocument/2006/relationships/image" Target="../media/image3.png"/><Relationship Id="rId4" Type="http://schemas.openxmlformats.org/officeDocument/2006/relationships/tags" Target="../tags/tag6.xml"/><Relationship Id="rId3" Type="http://schemas.openxmlformats.org/officeDocument/2006/relationships/image" Target="../media/image5.png"/><Relationship Id="rId2" Type="http://schemas.openxmlformats.org/officeDocument/2006/relationships/tags" Target="../tags/tag5.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11.xml"/><Relationship Id="rId3" Type="http://schemas.openxmlformats.org/officeDocument/2006/relationships/image" Target="../media/image3.png"/><Relationship Id="rId2" Type="http://schemas.openxmlformats.org/officeDocument/2006/relationships/tags" Target="../tags/tag10.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13.xml"/><Relationship Id="rId3" Type="http://schemas.openxmlformats.org/officeDocument/2006/relationships/image" Target="../media/image3.png"/><Relationship Id="rId2" Type="http://schemas.openxmlformats.org/officeDocument/2006/relationships/tags" Target="../tags/tag12.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5.xml"/><Relationship Id="rId3" Type="http://schemas.openxmlformats.org/officeDocument/2006/relationships/image" Target="../media/image6.png"/><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17.xml"/><Relationship Id="rId3" Type="http://schemas.openxmlformats.org/officeDocument/2006/relationships/image" Target="../media/image3.png"/><Relationship Id="rId2" Type="http://schemas.openxmlformats.org/officeDocument/2006/relationships/tags" Target="../tags/tag1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19.xml"/><Relationship Id="rId3" Type="http://schemas.openxmlformats.org/officeDocument/2006/relationships/image" Target="../media/image3.png"/><Relationship Id="rId2" Type="http://schemas.openxmlformats.org/officeDocument/2006/relationships/tags" Target="../tags/tag1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tags" Target="../tags/tag21.xml"/><Relationship Id="rId3" Type="http://schemas.openxmlformats.org/officeDocument/2006/relationships/image" Target="../media/image3.png"/><Relationship Id="rId2" Type="http://schemas.openxmlformats.org/officeDocument/2006/relationships/tags" Target="../tags/tag2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image" Target="../media/image2.jpeg"/><Relationship Id="rId2" Type="http://schemas.openxmlformats.org/officeDocument/2006/relationships/tags" Target="../tags/tag2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image" Target="../media/image4.png"/><Relationship Id="rId4" Type="http://schemas.openxmlformats.org/officeDocument/2006/relationships/tags" Target="../tags/tag26.xml"/><Relationship Id="rId3" Type="http://schemas.openxmlformats.org/officeDocument/2006/relationships/image" Target="../media/image3.png"/><Relationship Id="rId2" Type="http://schemas.openxmlformats.org/officeDocument/2006/relationships/tags" Target="../tags/tag25.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image" Target="../media/image4.png"/><Relationship Id="rId5" Type="http://schemas.openxmlformats.org/officeDocument/2006/relationships/tags" Target="../tags/tag33.xml"/><Relationship Id="rId4" Type="http://schemas.openxmlformats.org/officeDocument/2006/relationships/image" Target="../media/image3.png"/><Relationship Id="rId3" Type="http://schemas.openxmlformats.org/officeDocument/2006/relationships/tags" Target="../tags/tag32.xml"/><Relationship Id="rId2" Type="http://schemas.openxmlformats.org/officeDocument/2006/relationships/tags" Target="../tags/tag31.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image" Target="../media/image4.png"/><Relationship Id="rId5" Type="http://schemas.openxmlformats.org/officeDocument/2006/relationships/tags" Target="../tags/tag41.xml"/><Relationship Id="rId4" Type="http://schemas.openxmlformats.org/officeDocument/2006/relationships/image" Target="../media/image3.png"/><Relationship Id="rId3" Type="http://schemas.openxmlformats.org/officeDocument/2006/relationships/tags" Target="../tags/tag40.xml"/><Relationship Id="rId2" Type="http://schemas.openxmlformats.org/officeDocument/2006/relationships/tags" Target="../tags/tag39.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image" Target="../media/image4.png"/><Relationship Id="rId5" Type="http://schemas.openxmlformats.org/officeDocument/2006/relationships/tags" Target="../tags/tag50.xml"/><Relationship Id="rId4" Type="http://schemas.openxmlformats.org/officeDocument/2006/relationships/image" Target="../media/image3.png"/><Relationship Id="rId3" Type="http://schemas.openxmlformats.org/officeDocument/2006/relationships/tags" Target="../tags/tag49.xml"/><Relationship Id="rId2" Type="http://schemas.openxmlformats.org/officeDocument/2006/relationships/tags" Target="../tags/tag48.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image" Target="../media/image4.png"/><Relationship Id="rId5" Type="http://schemas.openxmlformats.org/officeDocument/2006/relationships/tags" Target="../tags/tag59.xml"/><Relationship Id="rId4" Type="http://schemas.openxmlformats.org/officeDocument/2006/relationships/image" Target="../media/image3.png"/><Relationship Id="rId3" Type="http://schemas.openxmlformats.org/officeDocument/2006/relationships/tags" Target="../tags/tag58.xml"/><Relationship Id="rId2" Type="http://schemas.openxmlformats.org/officeDocument/2006/relationships/tags" Target="../tags/tag57.xml"/><Relationship Id="rId12" Type="http://schemas.openxmlformats.org/officeDocument/2006/relationships/tags" Target="../tags/tag65.xml"/><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image" Target="../media/image4.png"/><Relationship Id="rId5" Type="http://schemas.openxmlformats.org/officeDocument/2006/relationships/tags" Target="../tags/tag68.xml"/><Relationship Id="rId4" Type="http://schemas.openxmlformats.org/officeDocument/2006/relationships/image" Target="../media/image3.png"/><Relationship Id="rId3" Type="http://schemas.openxmlformats.org/officeDocument/2006/relationships/tags" Target="../tags/tag67.xml"/><Relationship Id="rId2" Type="http://schemas.openxmlformats.org/officeDocument/2006/relationships/tags" Target="../tags/tag66.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tags" Target="../tags/tag80.xml"/><Relationship Id="rId6" Type="http://schemas.openxmlformats.org/officeDocument/2006/relationships/image" Target="../media/image4.png"/><Relationship Id="rId5" Type="http://schemas.openxmlformats.org/officeDocument/2006/relationships/tags" Target="../tags/tag79.xml"/><Relationship Id="rId4" Type="http://schemas.openxmlformats.org/officeDocument/2006/relationships/image" Target="../media/image3.png"/><Relationship Id="rId3" Type="http://schemas.openxmlformats.org/officeDocument/2006/relationships/tags" Target="../tags/tag78.xml"/><Relationship Id="rId2" Type="http://schemas.openxmlformats.org/officeDocument/2006/relationships/tags" Target="../tags/tag77.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DA970CFD-30F9-354E-91BC-97C3C93D9F5B}"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26A5885-D355-8B41-954C-079A975239F6}"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图片 1" descr="图片46"/>
          <p:cNvPicPr>
            <a:picLocks noChangeAspect="1"/>
          </p:cNvPicPr>
          <p:nvPr>
            <p:custDataLst>
              <p:tags r:id="rId2"/>
            </p:custDataLst>
          </p:nvPr>
        </p:nvPicPr>
        <p:blipFill>
          <a:blip r:embed="rId3"/>
          <a:stretch>
            <a:fillRect/>
          </a:stretch>
        </p:blipFill>
        <p:spPr>
          <a:xfrm>
            <a:off x="0" y="0"/>
            <a:ext cx="9144000" cy="51435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3" name="标题 3"/>
          <p:cNvSpPr>
            <a:spLocks noGrp="1"/>
          </p:cNvSpPr>
          <p:nvPr>
            <p:ph type="ctrTitle" idx="2" hasCustomPrompt="1"/>
            <p:custDataLst>
              <p:tags r:id="rId4"/>
            </p:custDataLst>
          </p:nvPr>
        </p:nvSpPr>
        <p:spPr>
          <a:xfrm>
            <a:off x="4724438" y="1547544"/>
            <a:ext cx="3619529" cy="1338739"/>
          </a:xfrm>
        </p:spPr>
        <p:txBody>
          <a:bodyPr vert="horz" wrap="square" lIns="0" tIns="0" rIns="0" bIns="0" rtlCol="0" anchor="ctr"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4050" b="1" i="0" u="none" strike="noStrike" kern="1200" cap="none" spc="6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descr="图片26"/>
          <p:cNvPicPr>
            <a:picLocks noChangeAspect="1"/>
          </p:cNvPicPr>
          <p:nvPr>
            <p:custDataLst>
              <p:tags r:id="rId2"/>
            </p:custDataLst>
          </p:nvPr>
        </p:nvPicPr>
        <p:blipFill>
          <a:blip r:embed="rId3"/>
          <a:stretch>
            <a:fillRect/>
          </a:stretch>
        </p:blipFill>
        <p:spPr>
          <a:xfrm>
            <a:off x="0" y="4603433"/>
            <a:ext cx="540068" cy="540068"/>
          </a:xfrm>
          <a:prstGeom prst="rect">
            <a:avLst/>
          </a:prstGeom>
        </p:spPr>
      </p:pic>
      <p:pic>
        <p:nvPicPr>
          <p:cNvPr id="7" name="图片 6" descr="图片27"/>
          <p:cNvPicPr>
            <a:picLocks noChangeAspect="1"/>
          </p:cNvPicPr>
          <p:nvPr>
            <p:custDataLst>
              <p:tags r:id="rId4"/>
            </p:custDataLst>
          </p:nvPr>
        </p:nvPicPr>
        <p:blipFill>
          <a:blip r:embed="rId5"/>
          <a:stretch>
            <a:fillRect/>
          </a:stretch>
        </p:blipFill>
        <p:spPr>
          <a:xfrm>
            <a:off x="8603933" y="4599398"/>
            <a:ext cx="540068" cy="540068"/>
          </a:xfrm>
          <a:prstGeom prst="rect">
            <a:avLst/>
          </a:prstGeom>
        </p:spPr>
      </p:pic>
      <p:sp>
        <p:nvSpPr>
          <p:cNvPr id="2" name="标题 1"/>
          <p:cNvSpPr>
            <a:spLocks noGrp="1"/>
          </p:cNvSpPr>
          <p:nvPr>
            <p:ph type="title"/>
          </p:nvPr>
        </p:nvSpPr>
        <p:spPr>
          <a:xfrm>
            <a:off x="502412" y="332426"/>
            <a:ext cx="8139178" cy="331473"/>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502412" y="714381"/>
            <a:ext cx="8139178" cy="4041680"/>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descr="图片25"/>
          <p:cNvPicPr>
            <a:picLocks noChangeAspect="1"/>
          </p:cNvPicPr>
          <p:nvPr>
            <p:custDataLst>
              <p:tags r:id="rId2"/>
            </p:custDataLst>
          </p:nvPr>
        </p:nvPicPr>
        <p:blipFill>
          <a:blip r:embed="rId3"/>
          <a:stretch>
            <a:fillRect/>
          </a:stretch>
        </p:blipFill>
        <p:spPr>
          <a:xfrm>
            <a:off x="161365" y="1358489"/>
            <a:ext cx="2411367" cy="2426513"/>
          </a:xfrm>
          <a:prstGeom prst="rect">
            <a:avLst/>
          </a:prstGeom>
        </p:spPr>
      </p:pic>
      <p:pic>
        <p:nvPicPr>
          <p:cNvPr id="2" name="图片 1" descr="图片26"/>
          <p:cNvPicPr>
            <a:picLocks noChangeAspect="1"/>
          </p:cNvPicPr>
          <p:nvPr>
            <p:custDataLst>
              <p:tags r:id="rId4"/>
            </p:custDataLst>
          </p:nvPr>
        </p:nvPicPr>
        <p:blipFill>
          <a:blip r:embed="rId5"/>
          <a:stretch>
            <a:fillRect/>
          </a:stretch>
        </p:blipFill>
        <p:spPr>
          <a:xfrm>
            <a:off x="8603933" y="4603433"/>
            <a:ext cx="540068" cy="540068"/>
          </a:xfrm>
          <a:prstGeom prst="rect">
            <a:avLst/>
          </a:prstGeom>
        </p:spPr>
      </p:pic>
      <p:pic>
        <p:nvPicPr>
          <p:cNvPr id="7" name="图片 6" descr="图片27"/>
          <p:cNvPicPr>
            <a:picLocks noChangeAspect="1"/>
          </p:cNvPicPr>
          <p:nvPr>
            <p:custDataLst>
              <p:tags r:id="rId6"/>
            </p:custDataLst>
          </p:nvPr>
        </p:nvPicPr>
        <p:blipFill>
          <a:blip r:embed="rId7"/>
          <a:stretch>
            <a:fillRect/>
          </a:stretch>
        </p:blipFill>
        <p:spPr>
          <a:xfrm>
            <a:off x="8603933" y="0"/>
            <a:ext cx="540068" cy="540068"/>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8" name="标题 5"/>
          <p:cNvSpPr>
            <a:spLocks noGrp="1"/>
          </p:cNvSpPr>
          <p:nvPr>
            <p:ph type="ctrTitle" idx="2" hasCustomPrompt="1"/>
            <p:custDataLst>
              <p:tags r:id="rId8"/>
            </p:custDataLst>
          </p:nvPr>
        </p:nvSpPr>
        <p:spPr>
          <a:xfrm>
            <a:off x="3391403" y="2710306"/>
            <a:ext cx="5143024" cy="437198"/>
          </a:xfrm>
        </p:spPr>
        <p:txBody>
          <a:bodyPr vert="horz" wrap="square" lIns="0" tIns="0" rIns="0" bIns="0" rtlCol="0" anchor="b" anchorCtr="0">
            <a:normAutofit/>
          </a:bodyPr>
          <a:lstStyle>
            <a:lvl1pPr marL="0" marR="0" algn="l" defTabSz="914400" rtl="0" eaLnBrk="1" fontAlgn="auto" latinLnBrk="0" hangingPunct="1">
              <a:lnSpc>
                <a:spcPct val="120000"/>
              </a:lnSpc>
              <a:spcBef>
                <a:spcPct val="0"/>
              </a:spcBef>
              <a:buClrTx/>
              <a:buSzTx/>
              <a:buFontTx/>
              <a:buNone/>
              <a:defRPr kumimoji="0" lang="zh-CN" altLang="en-US" sz="2370" b="1" i="0" u="none" strike="noStrike" kern="1200" cap="none" spc="300" normalizeH="0" baseline="0" noProof="1">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
        <p:nvSpPr>
          <p:cNvPr id="9" name="副标题 7"/>
          <p:cNvSpPr>
            <a:spLocks noGrp="1"/>
          </p:cNvSpPr>
          <p:nvPr>
            <p:ph type="subTitle" idx="3" hasCustomPrompt="1"/>
            <p:custDataLst>
              <p:tags r:id="rId9"/>
            </p:custDataLst>
          </p:nvPr>
        </p:nvSpPr>
        <p:spPr>
          <a:xfrm>
            <a:off x="3391403" y="3196081"/>
            <a:ext cx="5143024" cy="1252445"/>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200" b="0" i="0" u="none" strike="noStrike" kern="1200" cap="none" spc="200" normalizeH="0" baseline="0" noProof="1" dirty="0">
                <a:solidFill>
                  <a:schemeClr val="dk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34290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15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2pPr>
            <a:lvl3pPr marL="685800" indent="0" algn="l" defTabSz="914400" rtl="0" eaLnBrk="1" fontAlgn="auto" latinLnBrk="0" hangingPunct="1">
              <a:lnSpc>
                <a:spcPct val="130000"/>
              </a:lnSpc>
              <a:spcBef>
                <a:spcPts val="0"/>
              </a:spcBef>
              <a:spcAft>
                <a:spcPts val="750"/>
              </a:spcAft>
              <a:buFont typeface="Arial" panose="020B0604020202020204" pitchFamily="34" charset="0"/>
              <a:buNone/>
              <a:defRPr sz="135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3pPr>
            <a:lvl4pPr marL="1028700" indent="0" algn="l" defTabSz="914400" rtl="0" eaLnBrk="1" fontAlgn="auto" latinLnBrk="0" hangingPunct="1">
              <a:lnSpc>
                <a:spcPct val="130000"/>
              </a:lnSpc>
              <a:spcBef>
                <a:spcPts val="0"/>
              </a:spcBef>
              <a:spcAft>
                <a:spcPts val="750"/>
              </a:spcAft>
              <a:buFont typeface="Arial" panose="020B0604020202020204" pitchFamily="34" charset="0"/>
              <a:buNone/>
              <a:defRPr sz="12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4pPr>
            <a:lvl5pPr marL="1371600" indent="0" algn="l" defTabSz="914400" rtl="0" eaLnBrk="1" fontAlgn="auto" latinLnBrk="0" hangingPunct="1">
              <a:lnSpc>
                <a:spcPct val="130000"/>
              </a:lnSpc>
              <a:spcBef>
                <a:spcPts val="0"/>
              </a:spcBef>
              <a:spcAft>
                <a:spcPts val="750"/>
              </a:spcAft>
              <a:buFont typeface="Arial" panose="020B0604020202020204" pitchFamily="34" charset="0"/>
              <a:buNone/>
              <a:defRPr sz="12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5pPr>
            <a:lvl6pPr marL="1714500" indent="0" algn="l" defTabSz="9144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9144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9144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9144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descr="图片26"/>
          <p:cNvPicPr>
            <a:picLocks noChangeAspect="1"/>
          </p:cNvPicPr>
          <p:nvPr>
            <p:custDataLst>
              <p:tags r:id="rId2"/>
            </p:custDataLst>
          </p:nvPr>
        </p:nvPicPr>
        <p:blipFill>
          <a:blip r:embed="rId3"/>
          <a:stretch>
            <a:fillRect/>
          </a:stretch>
        </p:blipFill>
        <p:spPr>
          <a:xfrm>
            <a:off x="0" y="4603433"/>
            <a:ext cx="540068" cy="540068"/>
          </a:xfrm>
          <a:prstGeom prst="rect">
            <a:avLst/>
          </a:prstGeom>
        </p:spPr>
      </p:pic>
      <p:pic>
        <p:nvPicPr>
          <p:cNvPr id="8" name="图片 7" descr="图片27"/>
          <p:cNvPicPr>
            <a:picLocks noChangeAspect="1"/>
          </p:cNvPicPr>
          <p:nvPr>
            <p:custDataLst>
              <p:tags r:id="rId4"/>
            </p:custDataLst>
          </p:nvPr>
        </p:nvPicPr>
        <p:blipFill>
          <a:blip r:embed="rId5"/>
          <a:stretch>
            <a:fillRect/>
          </a:stretch>
        </p:blipFill>
        <p:spPr>
          <a:xfrm>
            <a:off x="8603933" y="4599398"/>
            <a:ext cx="540068" cy="540068"/>
          </a:xfrm>
          <a:prstGeom prst="rect">
            <a:avLst/>
          </a:prstGeom>
        </p:spPr>
      </p:pic>
      <p:sp>
        <p:nvSpPr>
          <p:cNvPr id="2" name="标题 1"/>
          <p:cNvSpPr>
            <a:spLocks noGrp="1"/>
          </p:cNvSpPr>
          <p:nvPr>
            <p:ph type="title"/>
          </p:nvPr>
        </p:nvSpPr>
        <p:spPr>
          <a:xfrm>
            <a:off x="502412" y="332426"/>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502448" y="714381"/>
            <a:ext cx="3962432" cy="4041680"/>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4679158" y="714381"/>
            <a:ext cx="3962432" cy="4041680"/>
          </a:xfrm>
        </p:spPr>
        <p:txBody>
          <a:bodyPr lIns="90170" tIns="46990" rIns="90170" bIns="46990">
            <a:normAutofit/>
          </a:bodyPr>
          <a:lstStyle>
            <a:lvl1pPr eaLnBrk="1" fontAlgn="auto" latinLnBrk="0" hangingPunct="1">
              <a:defRPr sz="1200">
                <a:solidFill>
                  <a:schemeClr val="tx1"/>
                </a:solidFill>
                <a:latin typeface="Arial" panose="020B0604020202020204" pitchFamily="34" charset="0"/>
                <a:ea typeface="微软雅黑" panose="020B0503020204020204" pitchFamily="34" charset="-122"/>
              </a:defRPr>
            </a:lvl1pPr>
            <a:lvl2pPr eaLnBrk="1" fontAlgn="auto" latinLnBrk="0" hangingPunct="1">
              <a:defRPr sz="1200">
                <a:solidFill>
                  <a:schemeClr val="tx1"/>
                </a:solidFill>
                <a:latin typeface="Arial" panose="020B0604020202020204" pitchFamily="34" charset="0"/>
                <a:ea typeface="微软雅黑" panose="020B0503020204020204" pitchFamily="34" charset="-122"/>
              </a:defRPr>
            </a:lvl2pPr>
            <a:lvl3pPr eaLnBrk="1" fontAlgn="auto" latinLnBrk="0" hangingPunct="1">
              <a:defRPr sz="1200">
                <a:solidFill>
                  <a:schemeClr val="tx1"/>
                </a:solidFill>
                <a:latin typeface="Arial" panose="020B0604020202020204" pitchFamily="34" charset="0"/>
                <a:ea typeface="微软雅黑" panose="020B0503020204020204" pitchFamily="34" charset="-122"/>
              </a:defRPr>
            </a:lvl3pPr>
            <a:lvl4pPr eaLnBrk="1" fontAlgn="auto" latinLnBrk="0" hangingPunct="1">
              <a:defRPr sz="1200">
                <a:solidFill>
                  <a:schemeClr val="tx1"/>
                </a:solidFill>
                <a:latin typeface="Arial" panose="020B0604020202020204" pitchFamily="34" charset="0"/>
                <a:ea typeface="微软雅黑" panose="020B0503020204020204" pitchFamily="34" charset="-122"/>
              </a:defRPr>
            </a:lvl4pPr>
            <a:lvl5pPr eaLnBrk="1" fontAlgn="auto" latinLnBrk="0" hangingPunct="1">
              <a:defRPr sz="12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descr="图片26"/>
          <p:cNvPicPr>
            <a:picLocks noChangeAspect="1"/>
          </p:cNvPicPr>
          <p:nvPr>
            <p:custDataLst>
              <p:tags r:id="rId2"/>
            </p:custDataLst>
          </p:nvPr>
        </p:nvPicPr>
        <p:blipFill>
          <a:blip r:embed="rId3"/>
          <a:stretch>
            <a:fillRect/>
          </a:stretch>
        </p:blipFill>
        <p:spPr>
          <a:xfrm>
            <a:off x="0" y="4603433"/>
            <a:ext cx="540068" cy="540068"/>
          </a:xfrm>
          <a:prstGeom prst="rect">
            <a:avLst/>
          </a:prstGeom>
        </p:spPr>
      </p:pic>
      <p:pic>
        <p:nvPicPr>
          <p:cNvPr id="10" name="图片 9" descr="图片27"/>
          <p:cNvPicPr>
            <a:picLocks noChangeAspect="1"/>
          </p:cNvPicPr>
          <p:nvPr>
            <p:custDataLst>
              <p:tags r:id="rId4"/>
            </p:custDataLst>
          </p:nvPr>
        </p:nvPicPr>
        <p:blipFill>
          <a:blip r:embed="rId5"/>
          <a:stretch>
            <a:fillRect/>
          </a:stretch>
        </p:blipFill>
        <p:spPr>
          <a:xfrm>
            <a:off x="8603933" y="4599398"/>
            <a:ext cx="540068" cy="540068"/>
          </a:xfrm>
          <a:prstGeom prst="rect">
            <a:avLst/>
          </a:prstGeom>
        </p:spPr>
      </p:pic>
      <p:sp>
        <p:nvSpPr>
          <p:cNvPr id="2" name="标题 1"/>
          <p:cNvSpPr>
            <a:spLocks noGrp="1"/>
          </p:cNvSpPr>
          <p:nvPr>
            <p:ph type="title"/>
          </p:nvPr>
        </p:nvSpPr>
        <p:spPr>
          <a:xfrm>
            <a:off x="502412" y="332426"/>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502448" y="714381"/>
            <a:ext cx="3962432" cy="285752"/>
          </a:xfrm>
        </p:spPr>
        <p:txBody>
          <a:bodyPr lIns="90170" tIns="46990" rIns="90170" bIns="46990" anchor="ctr" anchorCtr="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502444" y="1054894"/>
            <a:ext cx="3962400" cy="3701064"/>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4676813" y="714381"/>
            <a:ext cx="3962432" cy="285752"/>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4676813" y="1054894"/>
            <a:ext cx="3962432" cy="3701064"/>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descr="图片25"/>
          <p:cNvPicPr>
            <a:picLocks noChangeAspect="1"/>
          </p:cNvPicPr>
          <p:nvPr>
            <p:custDataLst>
              <p:tags r:id="rId2"/>
            </p:custDataLst>
          </p:nvPr>
        </p:nvPicPr>
        <p:blipFill>
          <a:blip r:embed="rId3"/>
          <a:stretch>
            <a:fillRect/>
          </a:stretch>
        </p:blipFill>
        <p:spPr>
          <a:xfrm>
            <a:off x="327140" y="925830"/>
            <a:ext cx="3271292" cy="3291840"/>
          </a:xfrm>
          <a:prstGeom prst="rect">
            <a:avLst/>
          </a:prstGeom>
        </p:spPr>
      </p:pic>
      <p:pic>
        <p:nvPicPr>
          <p:cNvPr id="6" name="图片 5" descr="图片26"/>
          <p:cNvPicPr>
            <a:picLocks noChangeAspect="1"/>
          </p:cNvPicPr>
          <p:nvPr>
            <p:custDataLst>
              <p:tags r:id="rId4"/>
            </p:custDataLst>
          </p:nvPr>
        </p:nvPicPr>
        <p:blipFill>
          <a:blip r:embed="rId5"/>
          <a:stretch>
            <a:fillRect/>
          </a:stretch>
        </p:blipFill>
        <p:spPr>
          <a:xfrm>
            <a:off x="8603933" y="0"/>
            <a:ext cx="540068" cy="540068"/>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descr="图片26"/>
          <p:cNvPicPr>
            <a:picLocks noChangeAspect="1"/>
          </p:cNvPicPr>
          <p:nvPr>
            <p:custDataLst>
              <p:tags r:id="rId2"/>
            </p:custDataLst>
          </p:nvPr>
        </p:nvPicPr>
        <p:blipFill>
          <a:blip r:embed="rId3"/>
          <a:stretch>
            <a:fillRect/>
          </a:stretch>
        </p:blipFill>
        <p:spPr>
          <a:xfrm>
            <a:off x="0" y="4603433"/>
            <a:ext cx="540068" cy="540068"/>
          </a:xfrm>
          <a:prstGeom prst="rect">
            <a:avLst/>
          </a:prstGeom>
        </p:spPr>
      </p:pic>
      <p:pic>
        <p:nvPicPr>
          <p:cNvPr id="8" name="图片 7" descr="图片27"/>
          <p:cNvPicPr>
            <a:picLocks noChangeAspect="1"/>
          </p:cNvPicPr>
          <p:nvPr>
            <p:custDataLst>
              <p:tags r:id="rId4"/>
            </p:custDataLst>
          </p:nvPr>
        </p:nvPicPr>
        <p:blipFill>
          <a:blip r:embed="rId5"/>
          <a:stretch>
            <a:fillRect/>
          </a:stretch>
        </p:blipFill>
        <p:spPr>
          <a:xfrm>
            <a:off x="8603933" y="4599398"/>
            <a:ext cx="540068" cy="540068"/>
          </a:xfrm>
          <a:prstGeom prst="rect">
            <a:avLst/>
          </a:prstGeom>
        </p:spPr>
      </p:pic>
      <p:sp>
        <p:nvSpPr>
          <p:cNvPr id="2" name="标题 1"/>
          <p:cNvSpPr>
            <a:spLocks noGrp="1"/>
          </p:cNvSpPr>
          <p:nvPr>
            <p:ph type="title"/>
          </p:nvPr>
        </p:nvSpPr>
        <p:spPr>
          <a:xfrm>
            <a:off x="502448" y="332426"/>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502448" y="71438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4679194" y="714381"/>
            <a:ext cx="3962432" cy="4041680"/>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descr="图片26"/>
          <p:cNvPicPr>
            <a:picLocks noChangeAspect="1"/>
          </p:cNvPicPr>
          <p:nvPr>
            <p:custDataLst>
              <p:tags r:id="rId2"/>
            </p:custDataLst>
          </p:nvPr>
        </p:nvPicPr>
        <p:blipFill>
          <a:blip r:embed="rId3"/>
          <a:stretch>
            <a:fillRect/>
          </a:stretch>
        </p:blipFill>
        <p:spPr>
          <a:xfrm>
            <a:off x="0" y="4603433"/>
            <a:ext cx="540068" cy="540068"/>
          </a:xfrm>
          <a:prstGeom prst="rect">
            <a:avLst/>
          </a:prstGeom>
        </p:spPr>
      </p:pic>
      <p:pic>
        <p:nvPicPr>
          <p:cNvPr id="7" name="图片 6" descr="图片27"/>
          <p:cNvPicPr>
            <a:picLocks noChangeAspect="1"/>
          </p:cNvPicPr>
          <p:nvPr>
            <p:custDataLst>
              <p:tags r:id="rId4"/>
            </p:custDataLst>
          </p:nvPr>
        </p:nvPicPr>
        <p:blipFill>
          <a:blip r:embed="rId5"/>
          <a:stretch>
            <a:fillRect/>
          </a:stretch>
        </p:blipFill>
        <p:spPr>
          <a:xfrm>
            <a:off x="8603933" y="4599398"/>
            <a:ext cx="540068" cy="540068"/>
          </a:xfrm>
          <a:prstGeom prst="rect">
            <a:avLst/>
          </a:prstGeom>
        </p:spPr>
      </p:pic>
      <p:sp>
        <p:nvSpPr>
          <p:cNvPr id="2" name="竖排标题 1"/>
          <p:cNvSpPr>
            <a:spLocks noGrp="1"/>
          </p:cNvSpPr>
          <p:nvPr>
            <p:ph type="title" orient="vert"/>
          </p:nvPr>
        </p:nvSpPr>
        <p:spPr>
          <a:xfrm>
            <a:off x="7928351" y="714381"/>
            <a:ext cx="713238" cy="4041680"/>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502444" y="714375"/>
            <a:ext cx="7371076" cy="4041680"/>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2" name="图片 1" descr="图片26"/>
          <p:cNvPicPr>
            <a:picLocks noChangeAspect="1"/>
          </p:cNvPicPr>
          <p:nvPr>
            <p:custDataLst>
              <p:tags r:id="rId2"/>
            </p:custDataLst>
          </p:nvPr>
        </p:nvPicPr>
        <p:blipFill>
          <a:blip r:embed="rId3"/>
          <a:stretch>
            <a:fillRect/>
          </a:stretch>
        </p:blipFill>
        <p:spPr>
          <a:xfrm>
            <a:off x="0" y="4603433"/>
            <a:ext cx="540068" cy="540068"/>
          </a:xfrm>
          <a:prstGeom prst="rect">
            <a:avLst/>
          </a:prstGeom>
        </p:spPr>
      </p:pic>
      <p:pic>
        <p:nvPicPr>
          <p:cNvPr id="6" name="图片 5" descr="图片27"/>
          <p:cNvPicPr>
            <a:picLocks noChangeAspect="1"/>
          </p:cNvPicPr>
          <p:nvPr>
            <p:custDataLst>
              <p:tags r:id="rId4"/>
            </p:custDataLst>
          </p:nvPr>
        </p:nvPicPr>
        <p:blipFill>
          <a:blip r:embed="rId5"/>
          <a:stretch>
            <a:fillRect/>
          </a:stretch>
        </p:blipFill>
        <p:spPr>
          <a:xfrm>
            <a:off x="8603933" y="4599398"/>
            <a:ext cx="540068" cy="540068"/>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502448" y="714381"/>
            <a:ext cx="8139178" cy="4041680"/>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板式">
    <p:spTree>
      <p:nvGrpSpPr>
        <p:cNvPr id="1" name=""/>
        <p:cNvGrpSpPr/>
        <p:nvPr/>
      </p:nvGrpSpPr>
      <p:grpSpPr>
        <a:xfrm>
          <a:off x="0" y="0"/>
          <a:ext cx="0" cy="0"/>
          <a:chOff x="0" y="0"/>
          <a:chExt cx="0" cy="0"/>
        </a:xfrm>
      </p:grpSpPr>
      <p:pic>
        <p:nvPicPr>
          <p:cNvPr id="6" name="图片 5" descr="辅助图形-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3" name="标题 1"/>
          <p:cNvSpPr>
            <a:spLocks noGrp="1"/>
          </p:cNvSpPr>
          <p:nvPr>
            <p:ph type="title" hasCustomPrompt="1"/>
          </p:nvPr>
        </p:nvSpPr>
        <p:spPr>
          <a:xfrm>
            <a:off x="197272" y="282988"/>
            <a:ext cx="8316214" cy="486000"/>
          </a:xfrm>
          <a:prstGeom prst="rect">
            <a:avLst/>
          </a:prstGeom>
        </p:spPr>
        <p:txBody>
          <a:bodyPr anchor="ctr">
            <a:noAutofit/>
          </a:bodyPr>
          <a:lstStyle>
            <a:lvl1pPr algn="l">
              <a:defRPr sz="2800" b="0">
                <a:latin typeface="微软雅黑" panose="020B0503020204020204" pitchFamily="34" charset="-122"/>
                <a:ea typeface="微软雅黑" panose="020B0503020204020204" pitchFamily="34" charset="-122"/>
              </a:defRPr>
            </a:lvl1pPr>
          </a:lstStyle>
          <a:p>
            <a:r>
              <a:rPr lang="zh-CN" altLang="en-US" dirty="0"/>
              <a:t>目录</a:t>
            </a:r>
            <a:endParaRPr lang="zh-CN" altLang="en-US" dirty="0"/>
          </a:p>
        </p:txBody>
      </p:sp>
      <p:sp>
        <p:nvSpPr>
          <p:cNvPr id="7" name="文本占位符 6"/>
          <p:cNvSpPr>
            <a:spLocks noGrp="1"/>
          </p:cNvSpPr>
          <p:nvPr>
            <p:ph type="body" sz="quarter" idx="10" hasCustomPrompt="1"/>
          </p:nvPr>
        </p:nvSpPr>
        <p:spPr>
          <a:xfrm>
            <a:off x="170498" y="940276"/>
            <a:ext cx="8735314" cy="3873159"/>
          </a:xfrm>
          <a:prstGeom prst="rect">
            <a:avLst/>
          </a:prstGeom>
        </p:spPr>
        <p:txBody>
          <a:bodyPr/>
          <a:lstStyle>
            <a:lvl1pPr marL="257175" indent="-257175" algn="l" defTabSz="685800" rtl="0" eaLnBrk="1" latinLnBrk="0" hangingPunct="1">
              <a:lnSpc>
                <a:spcPct val="100000"/>
              </a:lnSpc>
              <a:buClr>
                <a:srgbClr val="B5001F"/>
              </a:buClr>
              <a:buFont typeface="Wingdings" panose="05000000000000000000" pitchFamily="2" charset="2"/>
              <a:buChar char="l"/>
              <a:defRPr lang="zh-CN" altLang="en-US" sz="1800" kern="1200" dirty="0" smtClean="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28650" indent="-285750">
              <a:buClr>
                <a:srgbClr val="B5001F"/>
              </a:buClr>
              <a:buSzPct val="150000"/>
              <a:buFont typeface="Wingdings" panose="05000000000000000000" pitchFamily="2" charset="2"/>
              <a:buChar char="Ø"/>
              <a:defRPr lang="zh-CN" altLang="en-US" sz="1350" kern="1200" dirty="0" smtClean="0">
                <a:solidFill>
                  <a:schemeClr val="tx1"/>
                </a:solidFill>
                <a:latin typeface="Arial" panose="020B0604020202020204" pitchFamily="34" charset="0"/>
                <a:ea typeface="微软雅黑" panose="020B0503020204020204" pitchFamily="34" charset="-122"/>
                <a:cs typeface="Arial" panose="020B0604020202020204" pitchFamily="34" charset="0"/>
              </a:defRPr>
            </a:lvl2pPr>
          </a:lstStyle>
          <a:p>
            <a:pPr lvl="0"/>
            <a:r>
              <a:rPr lang="zh-CN" altLang="en-US" dirty="0"/>
              <a:t>编辑母版文本样式</a:t>
            </a:r>
            <a:r>
              <a:rPr lang="en-US" altLang="zh-CN" dirty="0"/>
              <a:t>Arial</a:t>
            </a:r>
            <a:endParaRPr lang="en-US" altLang="zh-CN" dirty="0"/>
          </a:p>
          <a:p>
            <a:pPr lvl="1"/>
            <a:r>
              <a:rPr lang="zh-CN" altLang="en-US" dirty="0"/>
              <a:t>副标题母版文本样式</a:t>
            </a:r>
            <a:r>
              <a:rPr lang="en-US" altLang="zh-CN" dirty="0"/>
              <a:t>Arial</a:t>
            </a:r>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descr="图片46"/>
          <p:cNvPicPr>
            <a:picLocks noChangeAspect="1"/>
          </p:cNvPicPr>
          <p:nvPr>
            <p:custDataLst>
              <p:tags r:id="rId2"/>
            </p:custDataLst>
          </p:nvPr>
        </p:nvPicPr>
        <p:blipFill>
          <a:blip r:embed="rId3"/>
          <a:stretch>
            <a:fillRect/>
          </a:stretch>
        </p:blipFill>
        <p:spPr>
          <a:xfrm>
            <a:off x="0" y="0"/>
            <a:ext cx="9144000" cy="51435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6" name="文本占位符 4"/>
          <p:cNvSpPr>
            <a:spLocks noGrp="1"/>
          </p:cNvSpPr>
          <p:nvPr>
            <p:ph type="body" idx="1" hasCustomPrompt="1"/>
            <p:custDataLst>
              <p:tags r:id="rId4"/>
            </p:custDataLst>
          </p:nvPr>
        </p:nvSpPr>
        <p:spPr>
          <a:xfrm>
            <a:off x="4953515" y="1847492"/>
            <a:ext cx="3619052" cy="480296"/>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3429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5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685800" indent="0" algn="ctr" defTabSz="914400" rtl="0" eaLnBrk="1" fontAlgn="auto" latinLnBrk="0" hangingPunct="1">
              <a:lnSpc>
                <a:spcPct val="130000"/>
              </a:lnSpc>
              <a:spcBef>
                <a:spcPts val="0"/>
              </a:spcBef>
              <a:spcAft>
                <a:spcPts val="1000"/>
              </a:spcAft>
              <a:buFont typeface="Arial" panose="020B0604020202020204" pitchFamily="34" charset="0"/>
              <a:buNone/>
              <a:defRPr sz="135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0287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17145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5"/>
          <p:cNvSpPr>
            <a:spLocks noGrp="1"/>
          </p:cNvSpPr>
          <p:nvPr>
            <p:ph type="title" hasCustomPrompt="1"/>
            <p:custDataLst>
              <p:tags r:id="rId5"/>
            </p:custDataLst>
          </p:nvPr>
        </p:nvSpPr>
        <p:spPr>
          <a:xfrm>
            <a:off x="4953040" y="2442086"/>
            <a:ext cx="3619529" cy="853916"/>
          </a:xfrm>
        </p:spPr>
        <p:txBody>
          <a:bodyPr vert="horz" wrap="square" lIns="0" tIns="0" rIns="0" bIns="0" rtlCol="0" anchor="t"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495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descr="图片26"/>
          <p:cNvPicPr>
            <a:picLocks noChangeAspect="1"/>
          </p:cNvPicPr>
          <p:nvPr>
            <p:custDataLst>
              <p:tags r:id="rId2"/>
            </p:custDataLst>
          </p:nvPr>
        </p:nvPicPr>
        <p:blipFill>
          <a:blip r:embed="rId3"/>
          <a:stretch>
            <a:fillRect/>
          </a:stretch>
        </p:blipFill>
        <p:spPr>
          <a:xfrm>
            <a:off x="0" y="4603433"/>
            <a:ext cx="540068" cy="540068"/>
          </a:xfrm>
          <a:prstGeom prst="rect">
            <a:avLst/>
          </a:prstGeom>
        </p:spPr>
      </p:pic>
      <p:pic>
        <p:nvPicPr>
          <p:cNvPr id="6" name="图片 5" descr="图片27"/>
          <p:cNvPicPr>
            <a:picLocks noChangeAspect="1"/>
          </p:cNvPicPr>
          <p:nvPr>
            <p:custDataLst>
              <p:tags r:id="rId4"/>
            </p:custDataLst>
          </p:nvPr>
        </p:nvPicPr>
        <p:blipFill>
          <a:blip r:embed="rId5"/>
          <a:stretch>
            <a:fillRect/>
          </a:stretch>
        </p:blipFill>
        <p:spPr>
          <a:xfrm>
            <a:off x="8603933" y="4599398"/>
            <a:ext cx="540068" cy="540068"/>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20950" y="226800"/>
            <a:ext cx="8702097" cy="4689891"/>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pic>
        <p:nvPicPr>
          <p:cNvPr id="8" name="图片 7" descr="图片26"/>
          <p:cNvPicPr>
            <a:picLocks noChangeAspect="1"/>
          </p:cNvPicPr>
          <p:nvPr>
            <p:custDataLst>
              <p:tags r:id="rId3"/>
            </p:custDataLst>
          </p:nvPr>
        </p:nvPicPr>
        <p:blipFill>
          <a:blip r:embed="rId4"/>
          <a:stretch>
            <a:fillRect/>
          </a:stretch>
        </p:blipFill>
        <p:spPr>
          <a:xfrm>
            <a:off x="220950" y="226800"/>
            <a:ext cx="540068" cy="540068"/>
          </a:xfrm>
          <a:prstGeom prst="rect">
            <a:avLst/>
          </a:prstGeom>
        </p:spPr>
      </p:pic>
      <p:pic>
        <p:nvPicPr>
          <p:cNvPr id="6" name="图片 5" descr="图片27"/>
          <p:cNvPicPr>
            <a:picLocks noChangeAspect="1"/>
          </p:cNvPicPr>
          <p:nvPr>
            <p:custDataLst>
              <p:tags r:id="rId5"/>
            </p:custDataLst>
          </p:nvPr>
        </p:nvPicPr>
        <p:blipFill>
          <a:blip r:embed="rId6"/>
          <a:stretch>
            <a:fillRect/>
          </a:stretch>
        </p:blipFill>
        <p:spPr>
          <a:xfrm>
            <a:off x="8382983" y="4376633"/>
            <a:ext cx="540068" cy="540068"/>
          </a:xfrm>
          <a:prstGeom prst="rect">
            <a:avLst/>
          </a:prstGeom>
        </p:spPr>
      </p:pic>
      <p:sp>
        <p:nvSpPr>
          <p:cNvPr id="2" name="标题 1"/>
          <p:cNvSpPr>
            <a:spLocks noGrp="1"/>
          </p:cNvSpPr>
          <p:nvPr>
            <p:ph type="title" hasCustomPrompt="1"/>
            <p:custDataLst>
              <p:tags r:id="rId7"/>
            </p:custDataLst>
          </p:nvPr>
        </p:nvSpPr>
        <p:spPr>
          <a:xfrm>
            <a:off x="961200" y="936900"/>
            <a:ext cx="7219800" cy="542700"/>
          </a:xfrm>
        </p:spPr>
        <p:txBody>
          <a:bodyPr anchor="ctr"/>
          <a:lstStyle>
            <a:lvl1pPr>
              <a:defRPr sz="24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960835" y="1622700"/>
            <a:ext cx="7219950" cy="25839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8100"/>
            <a:ext cx="3620691" cy="515159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pic>
        <p:nvPicPr>
          <p:cNvPr id="8" name="图片 7" descr="图片26"/>
          <p:cNvPicPr>
            <a:picLocks noChangeAspect="1"/>
          </p:cNvPicPr>
          <p:nvPr>
            <p:custDataLst>
              <p:tags r:id="rId3"/>
            </p:custDataLst>
          </p:nvPr>
        </p:nvPicPr>
        <p:blipFill>
          <a:blip r:embed="rId4"/>
          <a:stretch>
            <a:fillRect/>
          </a:stretch>
        </p:blipFill>
        <p:spPr>
          <a:xfrm>
            <a:off x="0" y="-8100"/>
            <a:ext cx="540068" cy="540068"/>
          </a:xfrm>
          <a:prstGeom prst="rect">
            <a:avLst/>
          </a:prstGeom>
        </p:spPr>
      </p:pic>
      <p:pic>
        <p:nvPicPr>
          <p:cNvPr id="6" name="图片 5" descr="图片27"/>
          <p:cNvPicPr>
            <a:picLocks noChangeAspect="1"/>
          </p:cNvPicPr>
          <p:nvPr>
            <p:custDataLst>
              <p:tags r:id="rId5"/>
            </p:custDataLst>
          </p:nvPr>
        </p:nvPicPr>
        <p:blipFill>
          <a:blip r:embed="rId6"/>
          <a:stretch>
            <a:fillRect/>
          </a:stretch>
        </p:blipFill>
        <p:spPr>
          <a:xfrm>
            <a:off x="8603933" y="4603433"/>
            <a:ext cx="540068" cy="540068"/>
          </a:xfrm>
          <a:prstGeom prst="rect">
            <a:avLst/>
          </a:prstGeom>
        </p:spPr>
      </p:pic>
      <p:sp>
        <p:nvSpPr>
          <p:cNvPr id="2" name="标题 1"/>
          <p:cNvSpPr>
            <a:spLocks noGrp="1"/>
          </p:cNvSpPr>
          <p:nvPr>
            <p:ph type="title" hasCustomPrompt="1"/>
            <p:custDataLst>
              <p:tags r:id="rId7"/>
            </p:custDataLst>
          </p:nvPr>
        </p:nvSpPr>
        <p:spPr>
          <a:xfrm>
            <a:off x="437400" y="577800"/>
            <a:ext cx="2970000" cy="661500"/>
          </a:xfrm>
        </p:spPr>
        <p:txBody>
          <a:bodyPr anchor="ctr" anchorCtr="0"/>
          <a:lstStyle>
            <a:lvl1pPr>
              <a:defRPr sz="27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440100" y="1323000"/>
            <a:ext cx="2967300" cy="30699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3825900" y="577454"/>
            <a:ext cx="4860000" cy="3815953"/>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8100"/>
            <a:ext cx="9142200" cy="1995297"/>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pic>
        <p:nvPicPr>
          <p:cNvPr id="8" name="图片 7" descr="图片26"/>
          <p:cNvPicPr>
            <a:picLocks noChangeAspect="1"/>
          </p:cNvPicPr>
          <p:nvPr>
            <p:custDataLst>
              <p:tags r:id="rId3"/>
            </p:custDataLst>
          </p:nvPr>
        </p:nvPicPr>
        <p:blipFill>
          <a:blip r:embed="rId4"/>
          <a:stretch>
            <a:fillRect/>
          </a:stretch>
        </p:blipFill>
        <p:spPr>
          <a:xfrm>
            <a:off x="0" y="4603433"/>
            <a:ext cx="540068" cy="540068"/>
          </a:xfrm>
          <a:prstGeom prst="rect">
            <a:avLst/>
          </a:prstGeom>
        </p:spPr>
      </p:pic>
      <p:pic>
        <p:nvPicPr>
          <p:cNvPr id="6" name="图片 5" descr="图片27"/>
          <p:cNvPicPr>
            <a:picLocks noChangeAspect="1"/>
          </p:cNvPicPr>
          <p:nvPr>
            <p:custDataLst>
              <p:tags r:id="rId5"/>
            </p:custDataLst>
          </p:nvPr>
        </p:nvPicPr>
        <p:blipFill>
          <a:blip r:embed="rId6"/>
          <a:stretch>
            <a:fillRect/>
          </a:stretch>
        </p:blipFill>
        <p:spPr>
          <a:xfrm>
            <a:off x="8603933" y="4603433"/>
            <a:ext cx="540068" cy="540068"/>
          </a:xfrm>
          <a:prstGeom prst="rect">
            <a:avLst/>
          </a:prstGeom>
        </p:spPr>
      </p:pic>
      <p:sp>
        <p:nvSpPr>
          <p:cNvPr id="2" name="标题 1"/>
          <p:cNvSpPr>
            <a:spLocks noGrp="1"/>
          </p:cNvSpPr>
          <p:nvPr>
            <p:ph type="title"/>
            <p:custDataLst>
              <p:tags r:id="rId7"/>
            </p:custDataLst>
          </p:nvPr>
        </p:nvSpPr>
        <p:spPr>
          <a:xfrm>
            <a:off x="459000" y="585900"/>
            <a:ext cx="8232300" cy="469800"/>
          </a:xfrm>
        </p:spPr>
        <p:txBody>
          <a:bodyPr anchor="ctr"/>
          <a:lstStyle>
            <a:lvl1pPr algn="ctr">
              <a:defRPr sz="27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459000" y="1244700"/>
            <a:ext cx="8231981" cy="621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459581" y="2106000"/>
            <a:ext cx="8224200" cy="25731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3771900"/>
            <a:ext cx="9142200" cy="13716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pic>
        <p:nvPicPr>
          <p:cNvPr id="8" name="图片 7" descr="图片26"/>
          <p:cNvPicPr>
            <a:picLocks noChangeAspect="1"/>
          </p:cNvPicPr>
          <p:nvPr>
            <p:custDataLst>
              <p:tags r:id="rId3"/>
            </p:custDataLst>
          </p:nvPr>
        </p:nvPicPr>
        <p:blipFill>
          <a:blip r:embed="rId4"/>
          <a:stretch>
            <a:fillRect/>
          </a:stretch>
        </p:blipFill>
        <p:spPr>
          <a:xfrm>
            <a:off x="0" y="0"/>
            <a:ext cx="540068" cy="540068"/>
          </a:xfrm>
          <a:prstGeom prst="rect">
            <a:avLst/>
          </a:prstGeom>
        </p:spPr>
      </p:pic>
      <p:pic>
        <p:nvPicPr>
          <p:cNvPr id="6" name="图片 5" descr="图片27"/>
          <p:cNvPicPr>
            <a:picLocks noChangeAspect="1"/>
          </p:cNvPicPr>
          <p:nvPr>
            <p:custDataLst>
              <p:tags r:id="rId5"/>
            </p:custDataLst>
          </p:nvPr>
        </p:nvPicPr>
        <p:blipFill>
          <a:blip r:embed="rId6"/>
          <a:stretch>
            <a:fillRect/>
          </a:stretch>
        </p:blipFill>
        <p:spPr>
          <a:xfrm>
            <a:off x="8603933" y="-4034"/>
            <a:ext cx="540068" cy="540068"/>
          </a:xfrm>
          <a:prstGeom prst="rect">
            <a:avLst/>
          </a:prstGeom>
        </p:spPr>
      </p:pic>
      <p:sp>
        <p:nvSpPr>
          <p:cNvPr id="2" name="标题 1"/>
          <p:cNvSpPr>
            <a:spLocks noGrp="1"/>
          </p:cNvSpPr>
          <p:nvPr>
            <p:ph type="title"/>
            <p:custDataLst>
              <p:tags r:id="rId7"/>
            </p:custDataLst>
          </p:nvPr>
        </p:nvSpPr>
        <p:spPr>
          <a:xfrm>
            <a:off x="453600" y="502200"/>
            <a:ext cx="8232300" cy="423900"/>
          </a:xfrm>
        </p:spPr>
        <p:txBody>
          <a:bodyPr anchor="ctr" anchorCtr="0"/>
          <a:lstStyle>
            <a:lvl1pPr algn="ctr">
              <a:defRPr sz="24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453628" y="1260900"/>
            <a:ext cx="8243100" cy="2408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445500" y="3885300"/>
            <a:ext cx="8251200" cy="7587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8100"/>
            <a:ext cx="9142200" cy="685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pic>
        <p:nvPicPr>
          <p:cNvPr id="8" name="图片 7" descr="图片26"/>
          <p:cNvPicPr>
            <a:picLocks noChangeAspect="1"/>
          </p:cNvPicPr>
          <p:nvPr>
            <p:custDataLst>
              <p:tags r:id="rId3"/>
            </p:custDataLst>
          </p:nvPr>
        </p:nvPicPr>
        <p:blipFill>
          <a:blip r:embed="rId4"/>
          <a:stretch>
            <a:fillRect/>
          </a:stretch>
        </p:blipFill>
        <p:spPr>
          <a:xfrm>
            <a:off x="8602133" y="-8100"/>
            <a:ext cx="540068" cy="540068"/>
          </a:xfrm>
          <a:prstGeom prst="rect">
            <a:avLst/>
          </a:prstGeom>
        </p:spPr>
      </p:pic>
      <p:pic>
        <p:nvPicPr>
          <p:cNvPr id="6" name="图片 5" descr="图片27"/>
          <p:cNvPicPr>
            <a:picLocks noChangeAspect="1"/>
          </p:cNvPicPr>
          <p:nvPr>
            <p:custDataLst>
              <p:tags r:id="rId5"/>
            </p:custDataLst>
          </p:nvPr>
        </p:nvPicPr>
        <p:blipFill>
          <a:blip r:embed="rId6"/>
          <a:stretch>
            <a:fillRect/>
          </a:stretch>
        </p:blipFill>
        <p:spPr>
          <a:xfrm>
            <a:off x="0" y="4603433"/>
            <a:ext cx="540068" cy="540068"/>
          </a:xfrm>
          <a:prstGeom prst="rect">
            <a:avLst/>
          </a:prstGeom>
        </p:spPr>
      </p:pic>
      <p:sp>
        <p:nvSpPr>
          <p:cNvPr id="2" name="标题 1"/>
          <p:cNvSpPr>
            <a:spLocks noGrp="1"/>
          </p:cNvSpPr>
          <p:nvPr>
            <p:ph type="title"/>
            <p:custDataLst>
              <p:tags r:id="rId7"/>
            </p:custDataLst>
          </p:nvPr>
        </p:nvSpPr>
        <p:spPr>
          <a:xfrm>
            <a:off x="434700" y="178200"/>
            <a:ext cx="8278200" cy="331473"/>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434700" y="1247400"/>
            <a:ext cx="4006800" cy="217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4681800" y="1247400"/>
            <a:ext cx="4025700" cy="217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429300" y="3612600"/>
            <a:ext cx="4006800" cy="5859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4689900" y="3609900"/>
            <a:ext cx="4025700" cy="5859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719550"/>
            <a:ext cx="9142200" cy="370439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endParaRPr>
          </a:p>
        </p:txBody>
      </p:sp>
      <p:pic>
        <p:nvPicPr>
          <p:cNvPr id="8" name="图片 7" descr="图片26"/>
          <p:cNvPicPr>
            <a:picLocks noChangeAspect="1"/>
          </p:cNvPicPr>
          <p:nvPr>
            <p:custDataLst>
              <p:tags r:id="rId3"/>
            </p:custDataLst>
          </p:nvPr>
        </p:nvPicPr>
        <p:blipFill>
          <a:blip r:embed="rId4"/>
          <a:stretch>
            <a:fillRect/>
          </a:stretch>
        </p:blipFill>
        <p:spPr>
          <a:xfrm>
            <a:off x="7828846" y="3828346"/>
            <a:ext cx="1315145" cy="1315145"/>
          </a:xfrm>
          <a:prstGeom prst="rect">
            <a:avLst/>
          </a:prstGeom>
        </p:spPr>
      </p:pic>
      <p:pic>
        <p:nvPicPr>
          <p:cNvPr id="6" name="图片 5" descr="图片27"/>
          <p:cNvPicPr>
            <a:picLocks noChangeAspect="1"/>
          </p:cNvPicPr>
          <p:nvPr>
            <p:custDataLst>
              <p:tags r:id="rId5"/>
            </p:custDataLst>
          </p:nvPr>
        </p:nvPicPr>
        <p:blipFill>
          <a:blip r:embed="rId6"/>
          <a:stretch>
            <a:fillRect/>
          </a:stretch>
        </p:blipFill>
        <p:spPr>
          <a:xfrm>
            <a:off x="0" y="-8101"/>
            <a:ext cx="1315145" cy="1315145"/>
          </a:xfrm>
          <a:prstGeom prst="rect">
            <a:avLst/>
          </a:prstGeom>
        </p:spPr>
      </p:pic>
      <p:sp>
        <p:nvSpPr>
          <p:cNvPr id="2" name="标题 1"/>
          <p:cNvSpPr>
            <a:spLocks noGrp="1"/>
          </p:cNvSpPr>
          <p:nvPr>
            <p:ph type="title" hasCustomPrompt="1"/>
            <p:custDataLst>
              <p:tags r:id="rId7"/>
            </p:custDataLst>
          </p:nvPr>
        </p:nvSpPr>
        <p:spPr>
          <a:xfrm>
            <a:off x="1142100" y="1004400"/>
            <a:ext cx="6858000" cy="1790100"/>
          </a:xfrm>
        </p:spPr>
        <p:txBody>
          <a:bodyPr anchor="b"/>
          <a:lstStyle>
            <a:lvl1pPr algn="ctr">
              <a:defRPr sz="45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141810" y="2897100"/>
            <a:ext cx="6858000" cy="1242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表格样式">
    <p:spTree>
      <p:nvGrpSpPr>
        <p:cNvPr id="1" name=""/>
        <p:cNvGrpSpPr/>
        <p:nvPr/>
      </p:nvGrpSpPr>
      <p:grpSpPr>
        <a:xfrm>
          <a:off x="0" y="0"/>
          <a:ext cx="0" cy="0"/>
          <a:chOff x="0" y="0"/>
          <a:chExt cx="0" cy="0"/>
        </a:xfrm>
      </p:grpSpPr>
      <p:pic>
        <p:nvPicPr>
          <p:cNvPr id="6" name="图片 5" descr="辅助图形-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3" name="日期占位符 2"/>
          <p:cNvSpPr>
            <a:spLocks noGrp="1"/>
          </p:cNvSpPr>
          <p:nvPr>
            <p:ph type="dt" sz="half" idx="10"/>
          </p:nvPr>
        </p:nvSpPr>
        <p:spPr/>
        <p:txBody>
          <a:bodyPr/>
          <a:lstStyle/>
          <a:p>
            <a:fld id="{DA970CFD-30F9-354E-91BC-97C3C93D9F5B}"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526A5885-D355-8B41-954C-079A975239F6}" type="slidenum">
              <a:rPr kumimoji="1" lang="zh-CN" altLang="en-US" smtClean="0"/>
            </a:fld>
            <a:endParaRPr kumimoji="1" lang="zh-CN" altLang="en-US"/>
          </a:p>
        </p:txBody>
      </p:sp>
      <p:sp>
        <p:nvSpPr>
          <p:cNvPr id="8" name="文本框 7"/>
          <p:cNvSpPr txBox="1"/>
          <p:nvPr userDrawn="1"/>
        </p:nvSpPr>
        <p:spPr>
          <a:xfrm>
            <a:off x="376187" y="305676"/>
            <a:ext cx="312339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表格样式</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教学目标">
    <p:spTree>
      <p:nvGrpSpPr>
        <p:cNvPr id="1" name=""/>
        <p:cNvGrpSpPr/>
        <p:nvPr/>
      </p:nvGrpSpPr>
      <p:grpSpPr>
        <a:xfrm>
          <a:off x="0" y="0"/>
          <a:ext cx="0" cy="0"/>
          <a:chOff x="0" y="0"/>
          <a:chExt cx="0" cy="0"/>
        </a:xfrm>
      </p:grpSpPr>
      <p:pic>
        <p:nvPicPr>
          <p:cNvPr id="17" name="图片 16" descr="辅助图形-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9" name="文本占位符 8"/>
          <p:cNvSpPr>
            <a:spLocks noGrp="1"/>
          </p:cNvSpPr>
          <p:nvPr>
            <p:ph type="body" sz="quarter" idx="10" hasCustomPrompt="1"/>
          </p:nvPr>
        </p:nvSpPr>
        <p:spPr>
          <a:xfrm>
            <a:off x="829291" y="1002479"/>
            <a:ext cx="3764424" cy="525564"/>
          </a:xfrm>
          <a:prstGeom prst="rect">
            <a:avLst/>
          </a:prstGeom>
        </p:spPr>
        <p:txBody>
          <a:bodyPr/>
          <a:lstStyle>
            <a:lvl1pPr marL="171450" marR="0" indent="-342900" algn="l" defTabSz="685800" rtl="0" eaLnBrk="1" fontAlgn="auto" latinLnBrk="0" hangingPunct="1">
              <a:lnSpc>
                <a:spcPct val="150000"/>
              </a:lnSpc>
              <a:spcBef>
                <a:spcPts val="750"/>
              </a:spcBef>
              <a:spcAft>
                <a:spcPts val="0"/>
              </a:spcAft>
              <a:buClr>
                <a:srgbClr val="B5001F"/>
              </a:buClr>
              <a:buSzTx/>
              <a:buFont typeface="Wingdings" panose="05000000000000000000" pitchFamily="2" charset="2"/>
              <a:buChar char="l"/>
              <a:defRPr lang="zh-CN" altLang="en-US" sz="1650"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知识目标</a:t>
            </a:r>
            <a:endParaRPr lang="en-US" altLang="zh-CN" dirty="0"/>
          </a:p>
        </p:txBody>
      </p:sp>
      <p:sp>
        <p:nvSpPr>
          <p:cNvPr id="11" name="标题 1"/>
          <p:cNvSpPr>
            <a:spLocks noGrp="1"/>
          </p:cNvSpPr>
          <p:nvPr>
            <p:ph type="title" hasCustomPrompt="1"/>
          </p:nvPr>
        </p:nvSpPr>
        <p:spPr>
          <a:xfrm>
            <a:off x="384831" y="324286"/>
            <a:ext cx="8316214" cy="486000"/>
          </a:xfrm>
          <a:prstGeom prst="rect">
            <a:avLst/>
          </a:prstGeom>
        </p:spPr>
        <p:txBody>
          <a:bodyPr anchor="ctr">
            <a:noAutofit/>
          </a:bodyPr>
          <a:lstStyle>
            <a:lvl1pPr algn="l">
              <a:defRPr sz="2800" b="0" i="0">
                <a:latin typeface="微软雅黑" panose="020B0503020204020204" pitchFamily="34" charset="-122"/>
                <a:ea typeface="微软雅黑" panose="020B0503020204020204" pitchFamily="34" charset="-122"/>
              </a:defRPr>
            </a:lvl1pPr>
          </a:lstStyle>
          <a:p>
            <a:r>
              <a:rPr lang="zh-CN" altLang="en-US" dirty="0"/>
              <a:t>单击编辑本章目标标题</a:t>
            </a:r>
            <a:endParaRPr lang="zh-CN" altLang="en-US" dirty="0"/>
          </a:p>
        </p:txBody>
      </p:sp>
      <p:sp>
        <p:nvSpPr>
          <p:cNvPr id="8" name="文本占位符 8"/>
          <p:cNvSpPr>
            <a:spLocks noGrp="1"/>
          </p:cNvSpPr>
          <p:nvPr>
            <p:ph type="body" sz="quarter" idx="12" hasCustomPrompt="1"/>
          </p:nvPr>
        </p:nvSpPr>
        <p:spPr>
          <a:xfrm>
            <a:off x="827749" y="1537965"/>
            <a:ext cx="3764424" cy="1645810"/>
          </a:xfrm>
          <a:prstGeom prst="rect">
            <a:avLst/>
          </a:prstGeom>
        </p:spPr>
        <p:txBody>
          <a:bodyPr/>
          <a:lstStyle>
            <a:lvl1pPr marL="342900" marR="0" indent="-342900" algn="l" defTabSz="685800" rtl="0" eaLnBrk="1" fontAlgn="auto" latinLnBrk="0" hangingPunct="1">
              <a:lnSpc>
                <a:spcPct val="150000"/>
              </a:lnSpc>
              <a:spcBef>
                <a:spcPts val="750"/>
              </a:spcBef>
              <a:spcAft>
                <a:spcPts val="0"/>
              </a:spcAft>
              <a:buClr>
                <a:srgbClr val="B5001F"/>
              </a:buClr>
              <a:buSzTx/>
              <a:buFont typeface="+mj-lt"/>
              <a:buAutoNum type="arabicPeriod"/>
              <a:defRPr lang="zh-CN" altLang="en-US" sz="1650"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知识目标</a:t>
            </a:r>
            <a:endParaRPr lang="en-US" altLang="zh-CN" dirty="0"/>
          </a:p>
        </p:txBody>
      </p:sp>
      <p:sp>
        <p:nvSpPr>
          <p:cNvPr id="13" name="文本占位符 8"/>
          <p:cNvSpPr>
            <a:spLocks noGrp="1"/>
          </p:cNvSpPr>
          <p:nvPr>
            <p:ph type="body" sz="quarter" idx="13" hasCustomPrompt="1"/>
          </p:nvPr>
        </p:nvSpPr>
        <p:spPr>
          <a:xfrm>
            <a:off x="4617802" y="997710"/>
            <a:ext cx="3764424" cy="525564"/>
          </a:xfrm>
          <a:prstGeom prst="rect">
            <a:avLst/>
          </a:prstGeom>
        </p:spPr>
        <p:txBody>
          <a:bodyPr/>
          <a:lstStyle>
            <a:lvl1pPr marL="171450" marR="0" indent="-342900" algn="l" defTabSz="685800" rtl="0" eaLnBrk="1" fontAlgn="auto" latinLnBrk="0" hangingPunct="1">
              <a:lnSpc>
                <a:spcPct val="150000"/>
              </a:lnSpc>
              <a:spcBef>
                <a:spcPts val="750"/>
              </a:spcBef>
              <a:spcAft>
                <a:spcPts val="0"/>
              </a:spcAft>
              <a:buClr>
                <a:srgbClr val="B5001F"/>
              </a:buClr>
              <a:buSzTx/>
              <a:buFont typeface="Wingdings" panose="05000000000000000000" pitchFamily="2" charset="2"/>
              <a:buChar char="l"/>
              <a:defRPr lang="zh-CN" altLang="en-US" sz="1650"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技能目标</a:t>
            </a:r>
            <a:endParaRPr lang="en-US" altLang="zh-CN" dirty="0"/>
          </a:p>
        </p:txBody>
      </p:sp>
      <p:sp>
        <p:nvSpPr>
          <p:cNvPr id="14" name="文本占位符 8"/>
          <p:cNvSpPr>
            <a:spLocks noGrp="1"/>
          </p:cNvSpPr>
          <p:nvPr>
            <p:ph type="body" sz="quarter" idx="14"/>
          </p:nvPr>
        </p:nvSpPr>
        <p:spPr>
          <a:xfrm>
            <a:off x="4632886" y="1533196"/>
            <a:ext cx="3764424" cy="1645810"/>
          </a:xfrm>
          <a:prstGeom prst="rect">
            <a:avLst/>
          </a:prstGeom>
        </p:spPr>
        <p:txBody>
          <a:bodyPr/>
          <a:lstStyle>
            <a:lvl1pPr marL="342900" marR="0" indent="-342900" algn="l" defTabSz="685800" rtl="0" eaLnBrk="1" fontAlgn="auto" latinLnBrk="0" hangingPunct="1">
              <a:lnSpc>
                <a:spcPct val="150000"/>
              </a:lnSpc>
              <a:spcBef>
                <a:spcPts val="750"/>
              </a:spcBef>
              <a:spcAft>
                <a:spcPts val="0"/>
              </a:spcAft>
              <a:buClr>
                <a:srgbClr val="B5001F"/>
              </a:buClr>
              <a:buSzTx/>
              <a:buFont typeface="+mj-lt"/>
              <a:buAutoNum type="arabicPeriod"/>
              <a:defRPr lang="zh-CN" altLang="en-US" sz="1650"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endParaRPr lang="en-US" altLang="zh-CN" dirty="0"/>
          </a:p>
        </p:txBody>
      </p:sp>
      <p:sp>
        <p:nvSpPr>
          <p:cNvPr id="10" name="文本占位符 8"/>
          <p:cNvSpPr>
            <a:spLocks noGrp="1"/>
          </p:cNvSpPr>
          <p:nvPr>
            <p:ph type="body" sz="quarter" idx="15" hasCustomPrompt="1"/>
          </p:nvPr>
        </p:nvSpPr>
        <p:spPr>
          <a:xfrm>
            <a:off x="827748" y="3194969"/>
            <a:ext cx="7554477" cy="525564"/>
          </a:xfrm>
          <a:prstGeom prst="rect">
            <a:avLst/>
          </a:prstGeom>
        </p:spPr>
        <p:txBody>
          <a:bodyPr/>
          <a:lstStyle>
            <a:lvl1pPr marL="171450" marR="0" indent="-342900" algn="l" defTabSz="685800" rtl="0" eaLnBrk="1" fontAlgn="auto" latinLnBrk="0" hangingPunct="1">
              <a:lnSpc>
                <a:spcPct val="150000"/>
              </a:lnSpc>
              <a:spcBef>
                <a:spcPts val="750"/>
              </a:spcBef>
              <a:spcAft>
                <a:spcPts val="0"/>
              </a:spcAft>
              <a:buClr>
                <a:srgbClr val="B5001F"/>
              </a:buClr>
              <a:buSzTx/>
              <a:buFont typeface="Wingdings" panose="05000000000000000000" pitchFamily="2" charset="2"/>
              <a:buChar char="l"/>
              <a:defRPr lang="zh-CN" altLang="en-US" sz="1650"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毕业要求</a:t>
            </a:r>
            <a:endParaRPr lang="en-US" altLang="zh-CN" dirty="0"/>
          </a:p>
        </p:txBody>
      </p:sp>
      <p:sp>
        <p:nvSpPr>
          <p:cNvPr id="12" name="文本占位符 8"/>
          <p:cNvSpPr>
            <a:spLocks noGrp="1"/>
          </p:cNvSpPr>
          <p:nvPr>
            <p:ph type="body" sz="quarter" idx="16"/>
          </p:nvPr>
        </p:nvSpPr>
        <p:spPr>
          <a:xfrm>
            <a:off x="830519" y="3738068"/>
            <a:ext cx="7554477" cy="1211135"/>
          </a:xfrm>
          <a:prstGeom prst="rect">
            <a:avLst/>
          </a:prstGeom>
        </p:spPr>
        <p:txBody>
          <a:bodyPr/>
          <a:lstStyle>
            <a:lvl1pPr marL="0" marR="0" indent="0" algn="l" defTabSz="685800" rtl="0" eaLnBrk="1" fontAlgn="auto" latinLnBrk="0" hangingPunct="1">
              <a:lnSpc>
                <a:spcPct val="150000"/>
              </a:lnSpc>
              <a:spcBef>
                <a:spcPts val="750"/>
              </a:spcBef>
              <a:spcAft>
                <a:spcPts val="0"/>
              </a:spcAft>
              <a:buClr>
                <a:srgbClr val="B5001F"/>
              </a:buClr>
              <a:buSzTx/>
              <a:buFontTx/>
              <a:buNone/>
              <a:defRPr lang="zh-CN" altLang="en-US" sz="1650"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pic>
        <p:nvPicPr>
          <p:cNvPr id="8" name="图片 7" descr="辅助图形-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6" name="副标题 2"/>
          <p:cNvSpPr>
            <a:spLocks noGrp="1"/>
          </p:cNvSpPr>
          <p:nvPr>
            <p:ph type="subTitle" idx="1"/>
          </p:nvPr>
        </p:nvSpPr>
        <p:spPr>
          <a:xfrm>
            <a:off x="295795" y="300544"/>
            <a:ext cx="4590009" cy="411725"/>
          </a:xfrm>
        </p:spPr>
        <p:txBody>
          <a:bodyPr lIns="0" tIns="0" rIns="0" bIns="0" anchor="t" anchorCtr="0">
            <a:normAutofit/>
          </a:bodyPr>
          <a:lstStyle>
            <a:lvl1pPr marL="0" indent="0">
              <a:buNone/>
              <a:defRPr/>
            </a:lvl1pPr>
          </a:lstStyle>
          <a:p>
            <a:pPr algn="l"/>
            <a:endParaRPr kumimoji="1"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占位符 6"/>
          <p:cNvSpPr>
            <a:spLocks noGrp="1"/>
          </p:cNvSpPr>
          <p:nvPr>
            <p:ph type="body" sz="quarter" idx="10" hasCustomPrompt="1"/>
          </p:nvPr>
        </p:nvSpPr>
        <p:spPr>
          <a:xfrm>
            <a:off x="205617" y="902264"/>
            <a:ext cx="8736014" cy="4038974"/>
          </a:xfrm>
          <a:prstGeom prst="rect">
            <a:avLst/>
          </a:prstGeom>
        </p:spPr>
        <p:txBody>
          <a:bodyPr/>
          <a:lstStyle>
            <a:lvl1pPr marL="257175" indent="-257175" algn="l" defTabSz="685800" rtl="0" eaLnBrk="1" latinLnBrk="0" hangingPunct="1">
              <a:lnSpc>
                <a:spcPct val="150000"/>
              </a:lnSpc>
              <a:buClr>
                <a:srgbClr val="B5001F"/>
              </a:buClr>
              <a:buFont typeface="Wingdings" panose="05000000000000000000" pitchFamily="2" charset="2"/>
              <a:buChar char="n"/>
              <a:defRPr lang="zh-CN" altLang="en-US" sz="1500" b="1" kern="1200" dirty="0" smtClean="0">
                <a:solidFill>
                  <a:schemeClr val="tx1"/>
                </a:solidFill>
                <a:latin typeface="微软雅黑" panose="020B0503020204020204" pitchFamily="34" charset="-122"/>
                <a:ea typeface="微软雅黑" panose="020B0503020204020204" pitchFamily="34" charset="-122"/>
                <a:cs typeface="+mn-cs"/>
              </a:defRPr>
            </a:lvl1pPr>
            <a:lvl2pPr marL="514350" indent="-171450">
              <a:buClr>
                <a:srgbClr val="B5001F"/>
              </a:buClr>
              <a:buSzPct val="100000"/>
              <a:buFont typeface="Wingdings" panose="05000000000000000000" pitchFamily="2" charset="2"/>
              <a:buChar char="Ø"/>
              <a:defRPr lang="zh-CN" altLang="en-US" sz="1350" kern="1200" dirty="0" smtClean="0">
                <a:solidFill>
                  <a:schemeClr val="tx1"/>
                </a:solidFill>
                <a:latin typeface="微软雅黑" panose="020B0503020204020204" pitchFamily="34" charset="-122"/>
                <a:ea typeface="微软雅黑" panose="020B0503020204020204" pitchFamily="34" charset="-122"/>
                <a:cs typeface="+mn-cs"/>
              </a:defRPr>
            </a:lvl2pPr>
          </a:lstStyle>
          <a:p>
            <a:pPr lvl="0"/>
            <a:r>
              <a:rPr lang="zh-CN" altLang="en-US" dirty="0"/>
              <a:t>编辑母版文本样式</a:t>
            </a:r>
            <a:endParaRPr lang="zh-CN" altLang="en-US" dirty="0"/>
          </a:p>
          <a:p>
            <a:pPr lvl="1"/>
            <a:r>
              <a:rPr lang="zh-CN" altLang="en-US" dirty="0"/>
              <a:t>第二级</a:t>
            </a:r>
            <a:r>
              <a:rPr lang="en-US" altLang="zh-CN" dirty="0"/>
              <a:t>Arial</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二级章节板式">
    <p:spTree>
      <p:nvGrpSpPr>
        <p:cNvPr id="1" name=""/>
        <p:cNvGrpSpPr/>
        <p:nvPr/>
      </p:nvGrpSpPr>
      <p:grpSpPr>
        <a:xfrm>
          <a:off x="0" y="0"/>
          <a:ext cx="0" cy="0"/>
          <a:chOff x="0" y="0"/>
          <a:chExt cx="0" cy="0"/>
        </a:xfrm>
      </p:grpSpPr>
      <p:pic>
        <p:nvPicPr>
          <p:cNvPr id="6" name="图片 5" descr="辅助图形-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8" name="标题 1"/>
          <p:cNvSpPr>
            <a:spLocks noGrp="1"/>
          </p:cNvSpPr>
          <p:nvPr>
            <p:ph type="title" hasCustomPrompt="1"/>
          </p:nvPr>
        </p:nvSpPr>
        <p:spPr>
          <a:xfrm>
            <a:off x="205617" y="237126"/>
            <a:ext cx="8314700" cy="486000"/>
          </a:xfrm>
          <a:prstGeom prst="rect">
            <a:avLst/>
          </a:prstGeom>
        </p:spPr>
        <p:txBody>
          <a:bodyPr anchor="ctr"/>
          <a:lstStyle>
            <a:lvl1pPr algn="l">
              <a:defRPr sz="2800" b="0">
                <a:latin typeface="微软雅黑" panose="020B0503020204020204" pitchFamily="34" charset="-122"/>
                <a:ea typeface="微软雅黑" panose="020B0503020204020204" pitchFamily="34" charset="-122"/>
              </a:defRPr>
            </a:lvl1pPr>
          </a:lstStyle>
          <a:p>
            <a:r>
              <a:rPr lang="zh-CN" altLang="en-US" dirty="0"/>
              <a:t>单击编本章标题</a:t>
            </a:r>
            <a:endParaRPr lang="zh-CN" altLang="en-US" dirty="0"/>
          </a:p>
        </p:txBody>
      </p:sp>
      <p:sp>
        <p:nvSpPr>
          <p:cNvPr id="13" name="文本占位符 12"/>
          <p:cNvSpPr>
            <a:spLocks noGrp="1"/>
          </p:cNvSpPr>
          <p:nvPr>
            <p:ph type="body" sz="quarter" idx="10" hasCustomPrompt="1"/>
          </p:nvPr>
        </p:nvSpPr>
        <p:spPr>
          <a:xfrm>
            <a:off x="187931" y="1352389"/>
            <a:ext cx="8736013" cy="878681"/>
          </a:xfrm>
          <a:prstGeom prst="rect">
            <a:avLst/>
          </a:prstGeom>
          <a:solidFill>
            <a:srgbClr val="F7F7F7"/>
          </a:solidFill>
          <a:ln>
            <a:solidFill>
              <a:srgbClr val="B500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lnSpc>
                <a:spcPct val="100000"/>
              </a:lnSpc>
              <a:spcBef>
                <a:spcPts val="0"/>
              </a:spcBef>
              <a:buNone/>
              <a:defRPr lang="zh-CN" altLang="en-US" sz="1200" dirty="0" smtClean="0">
                <a:solidFill>
                  <a:schemeClr val="tx1">
                    <a:lumMod val="95000"/>
                    <a:lumOff val="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lvl="0"/>
            <a:r>
              <a:rPr lang="zh-CN" altLang="en-US" dirty="0"/>
              <a:t>编辑母版文本样式</a:t>
            </a:r>
            <a:endParaRPr lang="en-US" altLang="zh-CN" dirty="0"/>
          </a:p>
          <a:p>
            <a:pPr marL="0" lvl="0"/>
            <a:r>
              <a:rPr lang="en-US" altLang="zh-CN" dirty="0" err="1"/>
              <a:t>sdf</a:t>
            </a:r>
            <a:endParaRPr lang="zh-CN" altLang="en-US" dirty="0"/>
          </a:p>
        </p:txBody>
      </p:sp>
      <p:sp>
        <p:nvSpPr>
          <p:cNvPr id="18" name="内容占位符 17"/>
          <p:cNvSpPr>
            <a:spLocks noGrp="1"/>
          </p:cNvSpPr>
          <p:nvPr>
            <p:ph sz="quarter" idx="11" hasCustomPrompt="1"/>
          </p:nvPr>
        </p:nvSpPr>
        <p:spPr>
          <a:xfrm>
            <a:off x="205617" y="873127"/>
            <a:ext cx="8736014" cy="204599"/>
          </a:xfrm>
          <a:prstGeom prst="rect">
            <a:avLst/>
          </a:prstGeom>
        </p:spPr>
        <p:txBody>
          <a:bodyPr anchor="ctr"/>
          <a:lstStyle>
            <a:lvl1pPr marL="0" indent="0">
              <a:buNone/>
              <a:defRPr sz="1350">
                <a:solidFill>
                  <a:schemeClr val="tx1">
                    <a:lumMod val="75000"/>
                    <a:lumOff val="25000"/>
                  </a:schemeClr>
                </a:solidFill>
                <a:latin typeface="微软雅黑" panose="020B0503020204020204" pitchFamily="34" charset="-122"/>
                <a:ea typeface="微软雅黑" panose="020B0503020204020204" pitchFamily="34" charset="-122"/>
              </a:defRPr>
            </a:lvl1pPr>
          </a:lstStyle>
          <a:p>
            <a:pPr lvl="0"/>
            <a:r>
              <a:rPr lang="zh-CN" altLang="en-US" dirty="0"/>
              <a:t>单击编辑章节标题</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一二级标题包含代码样式">
    <p:spTree>
      <p:nvGrpSpPr>
        <p:cNvPr id="1" name=""/>
        <p:cNvGrpSpPr/>
        <p:nvPr/>
      </p:nvGrpSpPr>
      <p:grpSpPr>
        <a:xfrm>
          <a:off x="0" y="0"/>
          <a:ext cx="0" cy="0"/>
          <a:chOff x="0" y="0"/>
          <a:chExt cx="0" cy="0"/>
        </a:xfrm>
      </p:grpSpPr>
      <p:pic>
        <p:nvPicPr>
          <p:cNvPr id="8" name="图片 7" descr="辅助图形-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5" name="文本占位符 6"/>
          <p:cNvSpPr>
            <a:spLocks noGrp="1"/>
          </p:cNvSpPr>
          <p:nvPr>
            <p:ph type="body" sz="quarter" idx="10" hasCustomPrompt="1"/>
          </p:nvPr>
        </p:nvSpPr>
        <p:spPr>
          <a:xfrm>
            <a:off x="205617" y="775478"/>
            <a:ext cx="8736014" cy="4038974"/>
          </a:xfrm>
          <a:prstGeom prst="rect">
            <a:avLst/>
          </a:prstGeom>
        </p:spPr>
        <p:txBody>
          <a:bodyPr/>
          <a:lstStyle>
            <a:lvl1pPr marL="257175" indent="-257175" algn="l" defTabSz="685800" rtl="0" eaLnBrk="1" latinLnBrk="0" hangingPunct="1">
              <a:lnSpc>
                <a:spcPct val="150000"/>
              </a:lnSpc>
              <a:buClr>
                <a:srgbClr val="B5001F"/>
              </a:buClr>
              <a:buFont typeface="Wingdings" panose="05000000000000000000" pitchFamily="2" charset="2"/>
              <a:buChar char="n"/>
              <a:defRPr lang="zh-CN" altLang="en-US" sz="1500" b="1" kern="1200" dirty="0" smtClean="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514350" indent="-171450">
              <a:buClr>
                <a:srgbClr val="B5001F"/>
              </a:buClr>
              <a:buSzPct val="100000"/>
              <a:buFont typeface="Wingdings" panose="05000000000000000000" pitchFamily="2" charset="2"/>
              <a:buChar char="Ø"/>
              <a:defRPr lang="zh-CN" altLang="en-US" sz="1350" kern="1200" dirty="0" smtClean="0">
                <a:solidFill>
                  <a:schemeClr val="tx1"/>
                </a:solidFill>
                <a:latin typeface="Arial" panose="020B0604020202020204" pitchFamily="34" charset="0"/>
                <a:ea typeface="微软雅黑" panose="020B0503020204020204" pitchFamily="34" charset="-122"/>
                <a:cs typeface="Arial" panose="020B0604020202020204" pitchFamily="34" charset="0"/>
              </a:defRPr>
            </a:lvl2pPr>
          </a:lstStyle>
          <a:p>
            <a:pPr lvl="0"/>
            <a:r>
              <a:rPr lang="zh-CN" altLang="en-US" dirty="0"/>
              <a:t>编辑母版文本样式</a:t>
            </a:r>
            <a:r>
              <a:rPr lang="en-US" altLang="zh-CN" dirty="0"/>
              <a:t>Arial</a:t>
            </a:r>
            <a:endParaRPr lang="zh-CN" altLang="en-US"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第二级</a:t>
            </a:r>
            <a:r>
              <a:rPr lang="en-US" altLang="zh-CN" dirty="0" err="1"/>
              <a:t>arial</a:t>
            </a:r>
            <a:endParaRPr lang="zh-CN" altLang="en-US" dirty="0"/>
          </a:p>
        </p:txBody>
      </p:sp>
      <p:sp>
        <p:nvSpPr>
          <p:cNvPr id="7" name="标题 1"/>
          <p:cNvSpPr>
            <a:spLocks noGrp="1"/>
          </p:cNvSpPr>
          <p:nvPr>
            <p:ph type="title" hasCustomPrompt="1"/>
          </p:nvPr>
        </p:nvSpPr>
        <p:spPr>
          <a:xfrm>
            <a:off x="204463" y="273557"/>
            <a:ext cx="8314700" cy="486000"/>
          </a:xfrm>
          <a:prstGeom prst="rect">
            <a:avLst/>
          </a:prstGeom>
        </p:spPr>
        <p:txBody>
          <a:bodyPr anchor="ctr">
            <a:noAutofit/>
          </a:bodyPr>
          <a:lstStyle>
            <a:lvl1pPr algn="l">
              <a:defRPr sz="2400" b="0">
                <a:latin typeface="微软雅黑" panose="020B0503020204020204" pitchFamily="34" charset="-122"/>
                <a:ea typeface="微软雅黑" panose="020B0503020204020204" pitchFamily="34" charset="-122"/>
              </a:defRPr>
            </a:lvl1pPr>
          </a:lstStyle>
          <a:p>
            <a:r>
              <a:rPr lang="zh-CN" altLang="en-US" dirty="0"/>
              <a:t>单击编辑本章目标标题</a:t>
            </a:r>
            <a:r>
              <a:rPr lang="en-US" altLang="zh-CN" dirty="0"/>
              <a:t>(</a:t>
            </a:r>
            <a:r>
              <a:rPr lang="zh-CN" altLang="en-US" dirty="0"/>
              <a:t>级标题内包含代码情况</a:t>
            </a:r>
            <a:r>
              <a:rPr lang="en-US" altLang="zh-CN" dirty="0"/>
              <a:t>)</a:t>
            </a:r>
            <a:endParaRPr lang="zh-CN" altLang="en-US" dirty="0"/>
          </a:p>
        </p:txBody>
      </p:sp>
      <p:sp>
        <p:nvSpPr>
          <p:cNvPr id="9" name="文本占位符 12"/>
          <p:cNvSpPr>
            <a:spLocks noGrp="1"/>
          </p:cNvSpPr>
          <p:nvPr>
            <p:ph type="body" sz="quarter" idx="11" hasCustomPrompt="1"/>
          </p:nvPr>
        </p:nvSpPr>
        <p:spPr>
          <a:xfrm>
            <a:off x="544921" y="3214942"/>
            <a:ext cx="7416207" cy="532182"/>
          </a:xfrm>
          <a:prstGeom prst="rect">
            <a:avLst/>
          </a:prstGeom>
          <a:solidFill>
            <a:srgbClr val="F7F7F7"/>
          </a:solidFill>
          <a:ln>
            <a:solidFill>
              <a:srgbClr val="B500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lnSpc>
                <a:spcPct val="100000"/>
              </a:lnSpc>
              <a:spcBef>
                <a:spcPts val="0"/>
              </a:spcBef>
              <a:buNone/>
              <a:defRPr lang="zh-CN" altLang="en-US" sz="1200" b="1" dirty="0" smtClean="0">
                <a:solidFill>
                  <a:schemeClr val="tx1">
                    <a:lumMod val="95000"/>
                    <a:lumOff val="5000"/>
                  </a:schemeClr>
                </a:solidFill>
                <a:latin typeface="Arial" panose="020B0604020202020204" pitchFamily="34" charset="0"/>
                <a:ea typeface="等线" panose="02010600030101010101" charset="-122"/>
                <a:cs typeface="Arial" panose="020B0604020202020204" pitchFamily="34" charset="0"/>
              </a:defRPr>
            </a:lvl1pPr>
          </a:lstStyle>
          <a:p>
            <a:pPr marL="0" lvl="0"/>
            <a:r>
              <a:rPr lang="zh-CN" altLang="en-US" dirty="0"/>
              <a:t>编辑母版文本样式</a:t>
            </a:r>
            <a:endParaRPr lang="en-US" altLang="zh-CN" dirty="0"/>
          </a:p>
          <a:p>
            <a:pPr marL="0" lvl="0"/>
            <a:r>
              <a:rPr lang="en-US" altLang="zh-CN" dirty="0" err="1"/>
              <a:t>sdf</a:t>
            </a:r>
            <a:endParaRPr lang="zh-CN" altLang="en-US" dirty="0"/>
          </a:p>
        </p:txBody>
      </p:sp>
      <p:sp>
        <p:nvSpPr>
          <p:cNvPr id="10" name="文本占位符 12"/>
          <p:cNvSpPr>
            <a:spLocks noGrp="1"/>
          </p:cNvSpPr>
          <p:nvPr>
            <p:ph type="body" sz="quarter" idx="12" hasCustomPrompt="1"/>
          </p:nvPr>
        </p:nvSpPr>
        <p:spPr>
          <a:xfrm>
            <a:off x="544921" y="1359407"/>
            <a:ext cx="7644807" cy="1002047"/>
          </a:xfrm>
          <a:prstGeom prst="rect">
            <a:avLst/>
          </a:prstGeom>
          <a:solidFill>
            <a:srgbClr val="F7F7F7"/>
          </a:solidFill>
          <a:ln>
            <a:solidFill>
              <a:srgbClr val="B500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lnSpc>
                <a:spcPct val="100000"/>
              </a:lnSpc>
              <a:spcBef>
                <a:spcPts val="0"/>
              </a:spcBef>
              <a:buNone/>
              <a:defRPr lang="zh-CN" altLang="en-US" sz="1200" b="1" dirty="0" smtClean="0">
                <a:solidFill>
                  <a:schemeClr val="tx1">
                    <a:lumMod val="95000"/>
                    <a:lumOff val="5000"/>
                  </a:schemeClr>
                </a:solidFill>
                <a:latin typeface="Arial" panose="020B0604020202020204" pitchFamily="34" charset="0"/>
                <a:ea typeface="等线" panose="02010600030101010101" charset="-122"/>
                <a:cs typeface="Arial" panose="020B0604020202020204" pitchFamily="34" charset="0"/>
              </a:defRPr>
            </a:lvl1pPr>
          </a:lstStyle>
          <a:p>
            <a:pPr marL="0" lvl="0"/>
            <a:r>
              <a:rPr lang="zh-CN" altLang="en-US" dirty="0"/>
              <a:t>编辑母版文本样式</a:t>
            </a:r>
            <a:endParaRPr lang="en-US" altLang="zh-CN" dirty="0"/>
          </a:p>
          <a:p>
            <a:pPr marL="0" lvl="0"/>
            <a:r>
              <a:rPr lang="en-US" altLang="zh-CN" dirty="0" err="1"/>
              <a:t>sdf</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一二级内容标题样式">
    <p:spTree>
      <p:nvGrpSpPr>
        <p:cNvPr id="1" name=""/>
        <p:cNvGrpSpPr/>
        <p:nvPr/>
      </p:nvGrpSpPr>
      <p:grpSpPr>
        <a:xfrm>
          <a:off x="0" y="0"/>
          <a:ext cx="0" cy="0"/>
          <a:chOff x="0" y="0"/>
          <a:chExt cx="0" cy="0"/>
        </a:xfrm>
      </p:grpSpPr>
      <p:pic>
        <p:nvPicPr>
          <p:cNvPr id="8" name="图片 7" descr="辅助图形-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5" name="文本占位符 6"/>
          <p:cNvSpPr>
            <a:spLocks noGrp="1"/>
          </p:cNvSpPr>
          <p:nvPr>
            <p:ph type="body" sz="quarter" idx="10" hasCustomPrompt="1"/>
          </p:nvPr>
        </p:nvSpPr>
        <p:spPr>
          <a:xfrm>
            <a:off x="187930" y="940276"/>
            <a:ext cx="8736014" cy="4038974"/>
          </a:xfrm>
          <a:prstGeom prst="rect">
            <a:avLst/>
          </a:prstGeom>
        </p:spPr>
        <p:txBody>
          <a:bodyPr/>
          <a:lstStyle>
            <a:lvl1pPr marL="257175" indent="-257175" algn="l" defTabSz="685800" rtl="0" eaLnBrk="1" latinLnBrk="0" hangingPunct="1">
              <a:lnSpc>
                <a:spcPct val="150000"/>
              </a:lnSpc>
              <a:buClr>
                <a:srgbClr val="B5001F"/>
              </a:buClr>
              <a:buFont typeface="Wingdings" panose="05000000000000000000" pitchFamily="2" charset="2"/>
              <a:buChar char="n"/>
              <a:defRPr lang="zh-CN" altLang="en-US" sz="1500" b="1" kern="1200" dirty="0" smtClean="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514350" indent="-171450">
              <a:buClr>
                <a:srgbClr val="B5001F"/>
              </a:buClr>
              <a:buSzPct val="100000"/>
              <a:buFont typeface="Wingdings" panose="05000000000000000000" pitchFamily="2" charset="2"/>
              <a:buChar char="Ø"/>
              <a:defRPr lang="zh-CN" altLang="en-US" sz="1350" kern="1200" dirty="0" smtClean="0">
                <a:solidFill>
                  <a:schemeClr val="tx1"/>
                </a:solidFill>
                <a:latin typeface="Arial" panose="020B0604020202020204" pitchFamily="34" charset="0"/>
                <a:ea typeface="微软雅黑" panose="020B0503020204020204" pitchFamily="34" charset="-122"/>
                <a:cs typeface="Arial" panose="020B0604020202020204" pitchFamily="34" charset="0"/>
              </a:defRPr>
            </a:lvl2pPr>
          </a:lstStyle>
          <a:p>
            <a:pPr lvl="0"/>
            <a:r>
              <a:rPr lang="zh-CN" altLang="en-US" dirty="0"/>
              <a:t>编辑母版文本样式</a:t>
            </a:r>
            <a:r>
              <a:rPr lang="en-US" altLang="zh-CN" dirty="0"/>
              <a:t>Arial</a:t>
            </a:r>
            <a:endParaRPr lang="zh-CN" altLang="en-US" dirty="0"/>
          </a:p>
          <a:p>
            <a:pPr lvl="1"/>
            <a:r>
              <a:rPr lang="zh-CN" altLang="en-US" dirty="0"/>
              <a:t>第二级</a:t>
            </a:r>
            <a:r>
              <a:rPr lang="en-US" altLang="zh-CN" dirty="0" err="1"/>
              <a:t>arial</a:t>
            </a:r>
            <a:endParaRPr lang="zh-CN" altLang="en-US" dirty="0"/>
          </a:p>
        </p:txBody>
      </p:sp>
      <p:sp>
        <p:nvSpPr>
          <p:cNvPr id="7" name="标题 1"/>
          <p:cNvSpPr>
            <a:spLocks noGrp="1"/>
          </p:cNvSpPr>
          <p:nvPr>
            <p:ph type="title" hasCustomPrompt="1"/>
          </p:nvPr>
        </p:nvSpPr>
        <p:spPr>
          <a:xfrm>
            <a:off x="177666" y="318638"/>
            <a:ext cx="8314700" cy="486000"/>
          </a:xfrm>
          <a:prstGeom prst="rect">
            <a:avLst/>
          </a:prstGeom>
        </p:spPr>
        <p:txBody>
          <a:bodyPr anchor="ctr">
            <a:noAutofit/>
          </a:bodyPr>
          <a:lstStyle>
            <a:lvl1pPr algn="l">
              <a:defRPr sz="2400" b="0">
                <a:latin typeface="微软雅黑" panose="020B0503020204020204" pitchFamily="34" charset="-122"/>
                <a:ea typeface="微软雅黑" panose="020B0503020204020204" pitchFamily="34" charset="-122"/>
              </a:defRPr>
            </a:lvl1pPr>
          </a:lstStyle>
          <a:p>
            <a:r>
              <a:rPr lang="zh-CN" altLang="en-US" dirty="0"/>
              <a:t>单击编辑本章目标标题</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一二级标题包含代码样式">
    <p:spTree>
      <p:nvGrpSpPr>
        <p:cNvPr id="1" name=""/>
        <p:cNvGrpSpPr/>
        <p:nvPr/>
      </p:nvGrpSpPr>
      <p:grpSpPr>
        <a:xfrm>
          <a:off x="0" y="0"/>
          <a:ext cx="0" cy="0"/>
          <a:chOff x="0" y="0"/>
          <a:chExt cx="0" cy="0"/>
        </a:xfrm>
      </p:grpSpPr>
      <p:pic>
        <p:nvPicPr>
          <p:cNvPr id="8" name="图片 7" descr="辅助图形-0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5" name="文本占位符 6"/>
          <p:cNvSpPr>
            <a:spLocks noGrp="1"/>
          </p:cNvSpPr>
          <p:nvPr>
            <p:ph type="body" sz="quarter" idx="10" hasCustomPrompt="1"/>
          </p:nvPr>
        </p:nvSpPr>
        <p:spPr>
          <a:xfrm>
            <a:off x="145514" y="921865"/>
            <a:ext cx="8736014" cy="4038974"/>
          </a:xfrm>
          <a:prstGeom prst="rect">
            <a:avLst/>
          </a:prstGeom>
        </p:spPr>
        <p:txBody>
          <a:bodyPr/>
          <a:lstStyle>
            <a:lvl1pPr marL="257175" indent="-257175" algn="l" defTabSz="685800" rtl="0" eaLnBrk="1" latinLnBrk="0" hangingPunct="1">
              <a:lnSpc>
                <a:spcPct val="150000"/>
              </a:lnSpc>
              <a:buClr>
                <a:srgbClr val="B5001F"/>
              </a:buClr>
              <a:buFont typeface="Wingdings" panose="05000000000000000000" pitchFamily="2" charset="2"/>
              <a:buChar char="n"/>
              <a:defRPr lang="zh-CN" altLang="en-US" sz="1500" b="1" kern="1200" dirty="0" smtClean="0">
                <a:solidFill>
                  <a:schemeClr val="tx1"/>
                </a:solidFill>
                <a:latin typeface="微软雅黑" panose="020B0503020204020204" pitchFamily="34" charset="-122"/>
                <a:ea typeface="微软雅黑" panose="020B0503020204020204" pitchFamily="34" charset="-122"/>
                <a:cs typeface="+mn-cs"/>
              </a:defRPr>
            </a:lvl1pPr>
            <a:lvl2pPr marL="514350" indent="-171450">
              <a:buClr>
                <a:srgbClr val="B5001F"/>
              </a:buClr>
              <a:buSzPct val="100000"/>
              <a:buFont typeface="Wingdings" panose="05000000000000000000" pitchFamily="2" charset="2"/>
              <a:buChar char="Ø"/>
              <a:defRPr lang="zh-CN" altLang="en-US" sz="1350" kern="1200" dirty="0" smtClean="0">
                <a:solidFill>
                  <a:schemeClr val="tx1"/>
                </a:solidFill>
                <a:latin typeface="Arial" panose="020B0604020202020204" pitchFamily="34" charset="0"/>
                <a:ea typeface="微软雅黑" panose="020B0503020204020204" pitchFamily="34" charset="-122"/>
                <a:cs typeface="Arial" panose="020B0604020202020204" pitchFamily="34" charset="0"/>
              </a:defRPr>
            </a:lvl2pPr>
          </a:lstStyle>
          <a:p>
            <a:pPr lvl="0"/>
            <a:r>
              <a:rPr lang="zh-CN" altLang="en-US" dirty="0"/>
              <a:t>编辑母版文本样式</a:t>
            </a:r>
            <a:endParaRPr lang="zh-CN" altLang="en-US"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第二级</a:t>
            </a:r>
            <a:r>
              <a:rPr lang="en-US" altLang="zh-CN" dirty="0" err="1"/>
              <a:t>arial</a:t>
            </a:r>
            <a:endParaRPr lang="zh-CN" altLang="en-US" dirty="0"/>
          </a:p>
        </p:txBody>
      </p:sp>
      <p:sp>
        <p:nvSpPr>
          <p:cNvPr id="7" name="标题 1"/>
          <p:cNvSpPr>
            <a:spLocks noGrp="1"/>
          </p:cNvSpPr>
          <p:nvPr>
            <p:ph type="title" hasCustomPrompt="1"/>
          </p:nvPr>
        </p:nvSpPr>
        <p:spPr>
          <a:xfrm>
            <a:off x="145514" y="320473"/>
            <a:ext cx="8314700" cy="486000"/>
          </a:xfrm>
          <a:prstGeom prst="rect">
            <a:avLst/>
          </a:prstGeom>
        </p:spPr>
        <p:txBody>
          <a:bodyPr anchor="ctr"/>
          <a:lstStyle>
            <a:lvl1pPr algn="l">
              <a:defRPr b="0">
                <a:solidFill>
                  <a:schemeClr val="tx1"/>
                </a:solidFill>
                <a:latin typeface="微软雅黑" panose="020B0503020204020204" pitchFamily="34" charset="-122"/>
                <a:ea typeface="微软雅黑" panose="020B0503020204020204" pitchFamily="34" charset="-122"/>
              </a:defRPr>
            </a:lvl1pPr>
          </a:lstStyle>
          <a:p>
            <a:r>
              <a:rPr lang="zh-CN" altLang="en-US" dirty="0"/>
              <a:t>单击编辑本章目标标题</a:t>
            </a:r>
            <a:r>
              <a:rPr lang="en-US" altLang="zh-CN" dirty="0"/>
              <a:t>(</a:t>
            </a:r>
            <a:r>
              <a:rPr lang="zh-CN" altLang="en-US" dirty="0"/>
              <a:t>级标题内包含代码情况</a:t>
            </a:r>
            <a:r>
              <a:rPr lang="en-US" altLang="zh-CN" dirty="0"/>
              <a:t>)</a:t>
            </a:r>
            <a:endParaRPr lang="zh-CN" altLang="en-US" dirty="0"/>
          </a:p>
        </p:txBody>
      </p:sp>
      <p:sp>
        <p:nvSpPr>
          <p:cNvPr id="9" name="文本占位符 12"/>
          <p:cNvSpPr>
            <a:spLocks noGrp="1"/>
          </p:cNvSpPr>
          <p:nvPr>
            <p:ph type="body" sz="quarter" idx="11" hasCustomPrompt="1"/>
          </p:nvPr>
        </p:nvSpPr>
        <p:spPr>
          <a:xfrm>
            <a:off x="751445" y="3184900"/>
            <a:ext cx="7416207" cy="532182"/>
          </a:xfrm>
          <a:prstGeom prst="rect">
            <a:avLst/>
          </a:prstGeom>
          <a:solidFill>
            <a:srgbClr val="F7F7F7"/>
          </a:solidFill>
          <a:ln>
            <a:solidFill>
              <a:srgbClr val="B500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lnSpc>
                <a:spcPct val="100000"/>
              </a:lnSpc>
              <a:spcBef>
                <a:spcPts val="0"/>
              </a:spcBef>
              <a:buNone/>
              <a:defRPr lang="zh-CN" altLang="en-US" sz="1200" b="0" dirty="0" smtClean="0">
                <a:solidFill>
                  <a:schemeClr val="tx1">
                    <a:lumMod val="95000"/>
                    <a:lumOff val="5000"/>
                  </a:schemeClr>
                </a:solidFill>
                <a:latin typeface="Arial" panose="020B0604020202020204" pitchFamily="34" charset="0"/>
                <a:ea typeface="微软雅黑" panose="020B0503020204020204" pitchFamily="34" charset="-122"/>
                <a:cs typeface="Arial" panose="020B0604020202020204" pitchFamily="34" charset="0"/>
              </a:defRPr>
            </a:lvl1pPr>
          </a:lstStyle>
          <a:p>
            <a:pPr marL="0" lvl="0"/>
            <a:r>
              <a:rPr lang="zh-CN" altLang="en-US" dirty="0"/>
              <a:t>编辑母版文本样式</a:t>
            </a:r>
            <a:endParaRPr lang="en-US" altLang="zh-CN" dirty="0"/>
          </a:p>
          <a:p>
            <a:pPr marL="0" lvl="0"/>
            <a:r>
              <a:rPr lang="en-US" altLang="zh-CN" dirty="0" err="1"/>
              <a:t>sdf</a:t>
            </a:r>
            <a:endParaRPr lang="zh-CN" altLang="en-US" dirty="0"/>
          </a:p>
        </p:txBody>
      </p:sp>
      <p:sp>
        <p:nvSpPr>
          <p:cNvPr id="10" name="文本占位符 12"/>
          <p:cNvSpPr>
            <a:spLocks noGrp="1"/>
          </p:cNvSpPr>
          <p:nvPr>
            <p:ph type="body" sz="quarter" idx="12" hasCustomPrompt="1"/>
          </p:nvPr>
        </p:nvSpPr>
        <p:spPr>
          <a:xfrm>
            <a:off x="539409" y="1345194"/>
            <a:ext cx="7644807" cy="1002047"/>
          </a:xfrm>
          <a:prstGeom prst="rect">
            <a:avLst/>
          </a:prstGeom>
          <a:solidFill>
            <a:srgbClr val="F7F7F7"/>
          </a:solidFill>
          <a:ln>
            <a:solidFill>
              <a:srgbClr val="B5001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lnSpc>
                <a:spcPct val="100000"/>
              </a:lnSpc>
              <a:spcBef>
                <a:spcPts val="0"/>
              </a:spcBef>
              <a:buNone/>
              <a:defRPr lang="zh-CN" altLang="en-US" sz="1200" dirty="0" smtClean="0">
                <a:solidFill>
                  <a:schemeClr val="tx1">
                    <a:lumMod val="95000"/>
                    <a:lumOff val="5000"/>
                  </a:schemeClr>
                </a:solidFill>
                <a:latin typeface="Arial" panose="020B0604020202020204" pitchFamily="34" charset="0"/>
                <a:ea typeface="微软雅黑" panose="020B0503020204020204" pitchFamily="34" charset="-122"/>
                <a:cs typeface="Arial" panose="020B0604020202020204" pitchFamily="34" charset="0"/>
              </a:defRPr>
            </a:lvl1pPr>
          </a:lstStyle>
          <a:p>
            <a:pPr marL="0" lvl="0"/>
            <a:r>
              <a:rPr lang="zh-CN" altLang="en-US" dirty="0"/>
              <a:t>编辑母版文本样式</a:t>
            </a:r>
            <a:endParaRPr lang="en-US" altLang="zh-CN" dirty="0"/>
          </a:p>
          <a:p>
            <a:pPr marL="0" lvl="0"/>
            <a:r>
              <a:rPr lang="en-US" altLang="zh-CN" dirty="0" err="1"/>
              <a:t>sdf</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2" Type="http://schemas.openxmlformats.org/officeDocument/2006/relationships/theme" Target="../theme/theme2.xml"/><Relationship Id="rId21" Type="http://schemas.openxmlformats.org/officeDocument/2006/relationships/tags" Target="../tags/tag87.xml"/><Relationship Id="rId20" Type="http://schemas.openxmlformats.org/officeDocument/2006/relationships/tags" Target="../tags/tag86.xml"/><Relationship Id="rId2" Type="http://schemas.openxmlformats.org/officeDocument/2006/relationships/slideLayout" Target="../slideLayouts/slideLayout11.xml"/><Relationship Id="rId19" Type="http://schemas.openxmlformats.org/officeDocument/2006/relationships/tags" Target="../tags/tag85.xml"/><Relationship Id="rId18" Type="http://schemas.openxmlformats.org/officeDocument/2006/relationships/slideLayout" Target="../slideLayouts/slideLayout27.xml"/><Relationship Id="rId17" Type="http://schemas.openxmlformats.org/officeDocument/2006/relationships/slideLayout" Target="../slideLayouts/slideLayout26.xml"/><Relationship Id="rId16" Type="http://schemas.openxmlformats.org/officeDocument/2006/relationships/slideLayout" Target="../slideLayouts/slideLayout25.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A970CFD-30F9-354E-91BC-97C3C93D9F5B}" type="datetimeFigureOut">
              <a:rPr kumimoji="1" lang="zh-CN" altLang="en-US" smtClean="0"/>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26A5885-D355-8B41-954C-079A975239F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33242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72104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59807" y="4762375"/>
            <a:ext cx="2025000" cy="237600"/>
          </a:xfrm>
          <a:prstGeom prst="rect">
            <a:avLst/>
          </a:prstGeom>
        </p:spPr>
        <p:txBody>
          <a:bodyPr vert="horz" wrap="square" lIns="91440" tIns="45720" rIns="91440" bIns="45720" rtlCol="0" anchor="ctr">
            <a:normAutofit/>
          </a:bodyPr>
          <a:lstStyle>
            <a:lvl1pPr algn="l">
              <a:defRPr sz="9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3087000" y="4762375"/>
            <a:ext cx="2970000" cy="237600"/>
          </a:xfrm>
          <a:prstGeom prst="rect">
            <a:avLst/>
          </a:prstGeom>
        </p:spPr>
        <p:txBody>
          <a:bodyPr vert="horz" wrap="square" lIns="91440" tIns="45720" rIns="91440" bIns="45720" rtlCol="0" anchor="ctr">
            <a:normAutofit/>
          </a:bodyPr>
          <a:lstStyle>
            <a:lvl1pPr algn="ctr">
              <a:defRPr sz="9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457950" y="4762375"/>
            <a:ext cx="2025000" cy="237600"/>
          </a:xfrm>
          <a:prstGeom prst="rect">
            <a:avLst/>
          </a:prstGeom>
        </p:spPr>
        <p:txBody>
          <a:bodyPr vert="horz" wrap="square" lIns="91440" tIns="45720" rIns="91440" bIns="45720" rtlCol="0" anchor="ctr">
            <a:normAutofit/>
          </a:bodyPr>
          <a:lstStyle>
            <a:lvl1pPr algn="r">
              <a:defRPr sz="9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Lst>
  <p:txStyles>
    <p:titleStyle>
      <a:lvl1pPr algn="l" defTabSz="685800" rtl="0" eaLnBrk="1" fontAlgn="auto" latinLnBrk="0" hangingPunct="1">
        <a:lnSpc>
          <a:spcPct val="100000"/>
        </a:lnSpc>
        <a:spcBef>
          <a:spcPct val="0"/>
        </a:spcBef>
        <a:buNone/>
        <a:defRPr sz="18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89.xml"/><Relationship Id="rId1" Type="http://schemas.openxmlformats.org/officeDocument/2006/relationships/tags" Target="../tags/tag88.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2"/>
            <p:custDataLst>
              <p:tags r:id="rId1"/>
            </p:custDataLst>
          </p:nvPr>
        </p:nvSpPr>
        <p:spPr>
          <a:xfrm>
            <a:off x="2593340" y="1547495"/>
            <a:ext cx="5094605" cy="1338580"/>
          </a:xfrm>
        </p:spPr>
        <p:txBody>
          <a:bodyPr>
            <a:normAutofit/>
          </a:bodyPr>
          <a:lstStyle/>
          <a:p>
            <a:pPr marL="0" indent="0" algn="ctr">
              <a:lnSpc>
                <a:spcPct val="100000"/>
              </a:lnSpc>
              <a:spcBef>
                <a:spcPts val="0"/>
              </a:spcBef>
              <a:spcAft>
                <a:spcPts val="0"/>
              </a:spcAft>
              <a:buSzPct val="100000"/>
              <a:buNone/>
            </a:pPr>
            <a:r>
              <a:rPr lang="en-US" altLang="zh-CN" sz="3600" dirty="0">
                <a:solidFill>
                  <a:schemeClr val="dk1">
                    <a:lumMod val="85000"/>
                    <a:lumOff val="15000"/>
                  </a:schemeClr>
                </a:solidFill>
                <a:latin typeface="微软雅黑" panose="020B0503020204020204" pitchFamily="34" charset="-122"/>
                <a:ea typeface="微软雅黑" panose="020B0503020204020204" pitchFamily="34" charset="-122"/>
              </a:rPr>
              <a:t>Docker</a:t>
            </a:r>
            <a:r>
              <a:rPr sz="3600" dirty="0">
                <a:solidFill>
                  <a:schemeClr val="dk1">
                    <a:lumMod val="85000"/>
                    <a:lumOff val="15000"/>
                  </a:schemeClr>
                </a:solidFill>
                <a:latin typeface="微软雅黑" panose="020B0503020204020204" pitchFamily="34" charset="-122"/>
                <a:ea typeface="微软雅黑" panose="020B0503020204020204" pitchFamily="34" charset="-122"/>
              </a:rPr>
              <a:t>数据卷</a:t>
            </a:r>
            <a:endParaRPr sz="3600" dirty="0">
              <a:solidFill>
                <a:schemeClr val="dk1">
                  <a:lumMod val="85000"/>
                  <a:lumOff val="15000"/>
                </a:schemeClr>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副标题 2"/>
          <p:cNvSpPr>
            <a:spLocks noGrp="1"/>
          </p:cNvSpPr>
          <p:nvPr>
            <p:ph type="subTitle" idx="1"/>
          </p:nvPr>
        </p:nvSpPr>
        <p:spPr>
          <a:xfrm>
            <a:off x="274156" y="246002"/>
            <a:ext cx="4590009" cy="533484"/>
          </a:xfrm>
        </p:spPr>
        <p:txBody>
          <a:bodyPr lIns="0" tIns="0" rIns="0" bIns="0" anchor="ctr" anchorCtr="0">
            <a:normAutofit/>
          </a:bodyPr>
          <a:lstStyle/>
          <a:p>
            <a:pPr algn="l"/>
            <a:r>
              <a:rPr kumimoji="1" lang="zh-CN" altLang="en-US" sz="2400" dirty="0">
                <a:solidFill>
                  <a:schemeClr val="tx1"/>
                </a:solidFill>
                <a:latin typeface="微软雅黑" panose="020B0503020204020204" pitchFamily="34" charset="-122"/>
                <a:ea typeface="微软雅黑" panose="020B0503020204020204" pitchFamily="34" charset="-122"/>
              </a:rPr>
              <a:t>绑定挂载</a:t>
            </a:r>
            <a:endParaRPr kumimoji="1"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7" name="图片 6" descr="辅助图形-01.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8" name="内容占位符 1"/>
          <p:cNvSpPr txBox="1"/>
          <p:nvPr/>
        </p:nvSpPr>
        <p:spPr>
          <a:xfrm>
            <a:off x="274320" y="1000760"/>
            <a:ext cx="7585075" cy="3599815"/>
          </a:xfrm>
          <a:prstGeom prst="rect">
            <a:avLst/>
          </a:prstGeom>
        </p:spPr>
        <p:txBody>
          <a:bodyPr/>
          <a:lstStyle>
            <a:lvl1pPr marL="342900" indent="-342900" algn="l" defTabSz="914400" rtl="0" eaLnBrk="1" latinLnBrk="0" hangingPunct="1">
              <a:lnSpc>
                <a:spcPct val="150000"/>
              </a:lnSpc>
              <a:spcBef>
                <a:spcPts val="1000"/>
              </a:spcBef>
              <a:buClr>
                <a:srgbClr val="0097FF"/>
              </a:buClr>
              <a:buFont typeface="Wingdings" panose="05000000000000000000" pitchFamily="2" charset="2"/>
              <a:buChar char="n"/>
              <a:defRPr lang="zh-CN" altLang="en-US" sz="20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97FF"/>
              </a:buClr>
              <a:buSzPct val="100000"/>
              <a:buFont typeface="Wingdings" panose="05000000000000000000" pitchFamily="2" charset="2"/>
              <a:buChar char="Ø"/>
              <a:defRPr lang="zh-CN" altLang="en-US"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C00000"/>
              </a:buClr>
            </a:pPr>
            <a:r>
              <a:rPr sz="1600" b="0" dirty="0">
                <a:latin typeface="微软雅黑" panose="020B0503020204020204" pitchFamily="34" charset="-122"/>
                <a:ea typeface="微软雅黑" panose="020B0503020204020204" pitchFamily="34" charset="-122"/>
              </a:rPr>
              <a:t>官方建议使用卷，而不是绑定挂载，但是，绑定挂载有一个优势，就是绑定挂载可以直接将宿主机中的文件（非目录）直接挂载到容器中，比如，将宿主机中的/etc/localtime文件映射到容器中的/etc/localtime文件</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docker run  -d --name testAcon -v /etc/localtime:/etc/localtime alpine</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通常，使用绑定挂载就是为了将宿主机中的配置文件挂载到容器中，如果是整个目录的数据，建议使用卷，卷只能映射目录，不能映射文件。</a:t>
            </a:r>
            <a:endParaRPr sz="1600" b="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副标题 2"/>
          <p:cNvSpPr>
            <a:spLocks noGrp="1"/>
          </p:cNvSpPr>
          <p:nvPr>
            <p:ph type="subTitle" idx="1"/>
          </p:nvPr>
        </p:nvSpPr>
        <p:spPr>
          <a:xfrm>
            <a:off x="274156" y="246002"/>
            <a:ext cx="4590009" cy="533484"/>
          </a:xfrm>
        </p:spPr>
        <p:txBody>
          <a:bodyPr lIns="0" tIns="0" rIns="0" bIns="0" anchor="ctr" anchorCtr="0">
            <a:normAutofit/>
          </a:bodyPr>
          <a:lstStyle/>
          <a:p>
            <a:pPr algn="l"/>
            <a:r>
              <a:rPr kumimoji="1" lang="en-US" altLang="zh-CN" sz="2400" dirty="0">
                <a:solidFill>
                  <a:schemeClr val="tx1"/>
                </a:solidFill>
                <a:latin typeface="微软雅黑" panose="020B0503020204020204" pitchFamily="34" charset="-122"/>
                <a:ea typeface="微软雅黑" panose="020B0503020204020204" pitchFamily="34" charset="-122"/>
              </a:rPr>
              <a:t>nginx</a:t>
            </a:r>
            <a:r>
              <a:rPr kumimoji="1" lang="zh-CN" altLang="en-US" sz="2400" dirty="0">
                <a:solidFill>
                  <a:schemeClr val="tx1"/>
                </a:solidFill>
                <a:latin typeface="微软雅黑" panose="020B0503020204020204" pitchFamily="34" charset="-122"/>
                <a:ea typeface="微软雅黑" panose="020B0503020204020204" pitchFamily="34" charset="-122"/>
              </a:rPr>
              <a:t>示例</a:t>
            </a:r>
            <a:endParaRPr kumimoji="1"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7" name="图片 6" descr="辅助图形-01.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8" name="内容占位符 1"/>
          <p:cNvSpPr txBox="1"/>
          <p:nvPr/>
        </p:nvSpPr>
        <p:spPr>
          <a:xfrm>
            <a:off x="274320" y="1000760"/>
            <a:ext cx="8179435" cy="3599815"/>
          </a:xfrm>
          <a:prstGeom prst="rect">
            <a:avLst/>
          </a:prstGeom>
        </p:spPr>
        <p:txBody>
          <a:bodyPr/>
          <a:lstStyle>
            <a:lvl1pPr marL="342900" indent="-342900" algn="l" defTabSz="914400" rtl="0" eaLnBrk="1" latinLnBrk="0" hangingPunct="1">
              <a:lnSpc>
                <a:spcPct val="150000"/>
              </a:lnSpc>
              <a:spcBef>
                <a:spcPts val="1000"/>
              </a:spcBef>
              <a:buClr>
                <a:srgbClr val="0097FF"/>
              </a:buClr>
              <a:buFont typeface="Wingdings" panose="05000000000000000000" pitchFamily="2" charset="2"/>
              <a:buChar char="n"/>
              <a:defRPr lang="zh-CN" altLang="en-US" sz="20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97FF"/>
              </a:buClr>
              <a:buSzPct val="100000"/>
              <a:buFont typeface="Wingdings" panose="05000000000000000000" pitchFamily="2" charset="2"/>
              <a:buChar char="Ø"/>
              <a:defRPr lang="zh-CN" altLang="en-US"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C00000"/>
              </a:buClr>
            </a:pPr>
            <a:r>
              <a:rPr sz="1600" b="0" dirty="0">
                <a:latin typeface="微软雅黑" panose="020B0503020204020204" pitchFamily="34" charset="-122"/>
                <a:ea typeface="微软雅黑" panose="020B0503020204020204" pitchFamily="34" charset="-122"/>
              </a:rPr>
              <a:t>创建容器并挂载数据卷到容器内的HTML目录</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docker run --name </a:t>
            </a:r>
            <a:r>
              <a:rPr lang="en-US" altLang="zh-CN" sz="1600" b="0" dirty="0">
                <a:latin typeface="微软雅黑" panose="020B0503020204020204" pitchFamily="34" charset="-122"/>
                <a:ea typeface="微软雅黑" panose="020B0503020204020204" pitchFamily="34" charset="-122"/>
              </a:rPr>
              <a:t>myng</a:t>
            </a:r>
            <a:r>
              <a:rPr sz="1600" b="0" dirty="0">
                <a:latin typeface="微软雅黑" panose="020B0503020204020204" pitchFamily="34" charset="-122"/>
                <a:ea typeface="微软雅黑" panose="020B0503020204020204" pitchFamily="34" charset="-122"/>
              </a:rPr>
              <a:t> -v html:/usr/share/nginx/html -p 80:80 -d nginx</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进入html数据卷所在位置，并修改HTML内容</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cd /var/lib/docker/volumes/html/_data</a:t>
            </a:r>
            <a:endParaRPr sz="1600" b="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副标题 2"/>
          <p:cNvSpPr>
            <a:spLocks noGrp="1"/>
          </p:cNvSpPr>
          <p:nvPr>
            <p:ph type="subTitle" idx="1"/>
          </p:nvPr>
        </p:nvSpPr>
        <p:spPr>
          <a:xfrm>
            <a:off x="274156" y="246002"/>
            <a:ext cx="4590009" cy="533484"/>
          </a:xfrm>
        </p:spPr>
        <p:txBody>
          <a:bodyPr lIns="0" tIns="0" rIns="0" bIns="0" anchor="ctr" anchorCtr="0">
            <a:normAutofit/>
          </a:bodyPr>
          <a:lstStyle/>
          <a:p>
            <a:pPr algn="l"/>
            <a:r>
              <a:rPr kumimoji="1" lang="en-US" altLang="zh-CN" sz="2400" dirty="0">
                <a:solidFill>
                  <a:schemeClr val="tx1"/>
                </a:solidFill>
                <a:latin typeface="微软雅黑" panose="020B0503020204020204" pitchFamily="34" charset="-122"/>
                <a:ea typeface="微软雅黑" panose="020B0503020204020204" pitchFamily="34" charset="-122"/>
              </a:rPr>
              <a:t>mysql</a:t>
            </a:r>
            <a:r>
              <a:rPr kumimoji="1" lang="zh-CN" altLang="en-US" sz="2400" dirty="0">
                <a:solidFill>
                  <a:schemeClr val="tx1"/>
                </a:solidFill>
                <a:latin typeface="微软雅黑" panose="020B0503020204020204" pitchFamily="34" charset="-122"/>
                <a:ea typeface="微软雅黑" panose="020B0503020204020204" pitchFamily="34" charset="-122"/>
              </a:rPr>
              <a:t>示例</a:t>
            </a:r>
            <a:endParaRPr kumimoji="1"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7" name="图片 6" descr="辅助图形-01.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8" name="内容占位符 1"/>
          <p:cNvSpPr txBox="1"/>
          <p:nvPr/>
        </p:nvSpPr>
        <p:spPr>
          <a:xfrm>
            <a:off x="274320" y="1000760"/>
            <a:ext cx="7585075" cy="3599815"/>
          </a:xfrm>
          <a:prstGeom prst="rect">
            <a:avLst/>
          </a:prstGeom>
        </p:spPr>
        <p:txBody>
          <a:bodyPr/>
          <a:lstStyle>
            <a:lvl1pPr marL="342900" indent="-342900" algn="l" defTabSz="914400" rtl="0" eaLnBrk="1" latinLnBrk="0" hangingPunct="1">
              <a:lnSpc>
                <a:spcPct val="150000"/>
              </a:lnSpc>
              <a:spcBef>
                <a:spcPts val="1000"/>
              </a:spcBef>
              <a:buClr>
                <a:srgbClr val="0097FF"/>
              </a:buClr>
              <a:buFont typeface="Wingdings" panose="05000000000000000000" pitchFamily="2" charset="2"/>
              <a:buChar char="n"/>
              <a:defRPr lang="zh-CN" altLang="en-US" sz="20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97FF"/>
              </a:buClr>
              <a:buSzPct val="100000"/>
              <a:buFont typeface="Wingdings" panose="05000000000000000000" pitchFamily="2" charset="2"/>
              <a:buChar char="Ø"/>
              <a:defRPr lang="zh-CN" altLang="en-US"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C00000"/>
              </a:buClr>
            </a:pPr>
            <a:r>
              <a:rPr sz="1600" b="0" dirty="0">
                <a:latin typeface="微软雅黑" panose="020B0503020204020204" pitchFamily="34" charset="-122"/>
                <a:ea typeface="微软雅黑" panose="020B0503020204020204" pitchFamily="34" charset="-122"/>
              </a:rPr>
              <a:t>https://hub.docker.com/_/mysql</a:t>
            </a:r>
            <a:endParaRPr sz="1600" b="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380048" y="324286"/>
            <a:ext cx="8316214" cy="486000"/>
          </a:xfrm>
        </p:spPr>
        <p:txBody>
          <a:bodyPr/>
          <a:lstStyle/>
          <a:p>
            <a:r>
              <a:rPr lang="zh-CN" altLang="en-US" sz="2400" dirty="0"/>
              <a:t>教学内容</a:t>
            </a:r>
            <a:endParaRPr lang="zh-CN" altLang="en-US" sz="2400" dirty="0"/>
          </a:p>
        </p:txBody>
      </p:sp>
      <p:pic>
        <p:nvPicPr>
          <p:cNvPr id="7" name="图片 6" descr="辅助图形-01.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6" name="文本框 5"/>
          <p:cNvSpPr txBox="1"/>
          <p:nvPr/>
        </p:nvSpPr>
        <p:spPr>
          <a:xfrm>
            <a:off x="380048" y="940276"/>
            <a:ext cx="7522411" cy="1568450"/>
          </a:xfrm>
          <a:prstGeom prst="rect">
            <a:avLst/>
          </a:prstGeom>
          <a:noFill/>
        </p:spPr>
        <p:txBody>
          <a:bodyPr wrap="square" rtlCol="0">
            <a:spAutoFit/>
          </a:bodyPr>
          <a:lstStyle/>
          <a:p>
            <a:pPr marL="285750" indent="-285750">
              <a:lnSpc>
                <a:spcPct val="150000"/>
              </a:lnSpc>
              <a:buClr>
                <a:srgbClr val="B5001F"/>
              </a:buClr>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第一节 数据卷基本概念</a:t>
            </a:r>
            <a:endParaRPr lang="zh-CN" altLang="en-US" sz="1600" dirty="0">
              <a:latin typeface="微软雅黑" panose="020B0503020204020204" pitchFamily="34" charset="-122"/>
              <a:ea typeface="微软雅黑" panose="020B0503020204020204" pitchFamily="34" charset="-122"/>
            </a:endParaRPr>
          </a:p>
          <a:p>
            <a:pPr marL="285750" indent="-285750">
              <a:lnSpc>
                <a:spcPct val="150000"/>
              </a:lnSpc>
              <a:buClr>
                <a:srgbClr val="B5001F"/>
              </a:buClr>
              <a:buFont typeface="Wingdings" panose="05000000000000000000" pitchFamily="2" charset="2"/>
              <a:buChar char="l"/>
            </a:pPr>
            <a:r>
              <a:rPr lang="zh-CN" sz="1600" dirty="0">
                <a:latin typeface="微软雅黑" panose="020B0503020204020204" pitchFamily="34" charset="-122"/>
                <a:ea typeface="微软雅黑" panose="020B0503020204020204" pitchFamily="34" charset="-122"/>
              </a:rPr>
              <a:t>第二节 数据卷操作指令</a:t>
            </a:r>
            <a:endParaRPr lang="zh-CN" sz="1600" dirty="0">
              <a:latin typeface="微软雅黑" panose="020B0503020204020204" pitchFamily="34" charset="-122"/>
              <a:ea typeface="微软雅黑" panose="020B0503020204020204" pitchFamily="34" charset="-122"/>
            </a:endParaRPr>
          </a:p>
          <a:p>
            <a:pPr marL="285750" indent="-285750">
              <a:lnSpc>
                <a:spcPct val="150000"/>
              </a:lnSpc>
              <a:buClr>
                <a:srgbClr val="B5001F"/>
              </a:buClr>
              <a:buFont typeface="Wingdings" panose="05000000000000000000" pitchFamily="2" charset="2"/>
              <a:buChar char="l"/>
            </a:pPr>
            <a:r>
              <a:rPr lang="zh-CN" sz="1600" dirty="0">
                <a:latin typeface="微软雅黑" panose="020B0503020204020204" pitchFamily="34" charset="-122"/>
                <a:ea typeface="微软雅黑" panose="020B0503020204020204" pitchFamily="34" charset="-122"/>
              </a:rPr>
              <a:t>第三节 数据卷应用案例</a:t>
            </a:r>
            <a:endParaRPr lang="zh-CN" altLang="en-US" sz="1600" dirty="0">
              <a:latin typeface="微软雅黑" panose="020B0503020204020204" pitchFamily="34" charset="-122"/>
              <a:ea typeface="微软雅黑" panose="020B0503020204020204" pitchFamily="34" charset="-122"/>
            </a:endParaRPr>
          </a:p>
          <a:p>
            <a:pPr marL="285750" indent="-285750">
              <a:lnSpc>
                <a:spcPct val="150000"/>
              </a:lnSpc>
              <a:buClr>
                <a:srgbClr val="B5001F"/>
              </a:buClr>
              <a:buFont typeface="Wingdings" panose="05000000000000000000" pitchFamily="2" charset="2"/>
              <a:buChar char="l"/>
            </a:pP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副标题 2"/>
          <p:cNvSpPr>
            <a:spLocks noGrp="1"/>
          </p:cNvSpPr>
          <p:nvPr>
            <p:ph type="subTitle" idx="1"/>
          </p:nvPr>
        </p:nvSpPr>
        <p:spPr>
          <a:xfrm>
            <a:off x="274156" y="246002"/>
            <a:ext cx="4590009" cy="533484"/>
          </a:xfrm>
        </p:spPr>
        <p:txBody>
          <a:bodyPr lIns="0" tIns="0" rIns="0" bIns="0" anchor="ctr" anchorCtr="0">
            <a:normAutofit/>
          </a:bodyPr>
          <a:lstStyle/>
          <a:p>
            <a:pPr algn="l"/>
            <a:r>
              <a:rPr kumimoji="1" lang="zh-CN" altLang="en-US" sz="2400" dirty="0">
                <a:solidFill>
                  <a:schemeClr val="tx1"/>
                </a:solidFill>
                <a:latin typeface="微软雅黑" panose="020B0503020204020204" pitchFamily="34" charset="-122"/>
                <a:ea typeface="微软雅黑" panose="020B0503020204020204" pitchFamily="34" charset="-122"/>
              </a:rPr>
              <a:t>容器中的数据问题</a:t>
            </a:r>
            <a:endParaRPr kumimoji="1"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7" name="图片 6" descr="辅助图形-01.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8" name="内容占位符 1"/>
          <p:cNvSpPr txBox="1"/>
          <p:nvPr/>
        </p:nvSpPr>
        <p:spPr>
          <a:xfrm>
            <a:off x="274320" y="1000760"/>
            <a:ext cx="7585075" cy="3599815"/>
          </a:xfrm>
          <a:prstGeom prst="rect">
            <a:avLst/>
          </a:prstGeom>
        </p:spPr>
        <p:txBody>
          <a:bodyPr/>
          <a:lstStyle>
            <a:lvl1pPr marL="342900" indent="-342900" algn="l" defTabSz="914400" rtl="0" eaLnBrk="1" latinLnBrk="0" hangingPunct="1">
              <a:lnSpc>
                <a:spcPct val="150000"/>
              </a:lnSpc>
              <a:spcBef>
                <a:spcPts val="1000"/>
              </a:spcBef>
              <a:buClr>
                <a:srgbClr val="0097FF"/>
              </a:buClr>
              <a:buFont typeface="Wingdings" panose="05000000000000000000" pitchFamily="2" charset="2"/>
              <a:buChar char="n"/>
              <a:defRPr lang="zh-CN" altLang="en-US" sz="20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97FF"/>
              </a:buClr>
              <a:buSzPct val="100000"/>
              <a:buFont typeface="Wingdings" panose="05000000000000000000" pitchFamily="2" charset="2"/>
              <a:buChar char="Ø"/>
              <a:defRPr lang="zh-CN" altLang="en-US"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C00000"/>
              </a:buClr>
            </a:pPr>
            <a:r>
              <a:rPr sz="1600" b="0" dirty="0">
                <a:latin typeface="微软雅黑" panose="020B0503020204020204" pitchFamily="34" charset="-122"/>
                <a:ea typeface="微软雅黑" panose="020B0503020204020204" pitchFamily="34" charset="-122"/>
              </a:rPr>
              <a:t>一个容器运行了一段时间，肯定会产生一些数据，比如日志、数据库数据、新改的配置文件等等，如果这些数据文件存放在容器中，当我们删除容器时，这些数据也会被随之删除。</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在docker中，提供了一种存储数据的方法，叫做“数据卷”，可以达到数据共享的目的。</a:t>
            </a:r>
            <a:endParaRPr sz="1600" b="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副标题 2"/>
          <p:cNvSpPr>
            <a:spLocks noGrp="1"/>
          </p:cNvSpPr>
          <p:nvPr>
            <p:ph type="subTitle" idx="1"/>
          </p:nvPr>
        </p:nvSpPr>
        <p:spPr>
          <a:xfrm>
            <a:off x="274156" y="246002"/>
            <a:ext cx="4590009" cy="533484"/>
          </a:xfrm>
        </p:spPr>
        <p:txBody>
          <a:bodyPr lIns="0" tIns="0" rIns="0" bIns="0" anchor="ctr" anchorCtr="0">
            <a:normAutofit/>
          </a:bodyPr>
          <a:lstStyle/>
          <a:p>
            <a:pPr algn="l"/>
            <a:r>
              <a:rPr kumimoji="1" lang="zh-CN" altLang="en-US" sz="2400" dirty="0">
                <a:solidFill>
                  <a:schemeClr val="tx1"/>
                </a:solidFill>
                <a:latin typeface="微软雅黑" panose="020B0503020204020204" pitchFamily="34" charset="-122"/>
                <a:ea typeface="微软雅黑" panose="020B0503020204020204" pitchFamily="34" charset="-122"/>
              </a:rPr>
              <a:t>数据卷基本概念</a:t>
            </a:r>
            <a:endParaRPr kumimoji="1"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7" name="图片 6" descr="辅助图形-01.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8" name="内容占位符 1"/>
          <p:cNvSpPr txBox="1"/>
          <p:nvPr/>
        </p:nvSpPr>
        <p:spPr>
          <a:xfrm>
            <a:off x="274320" y="1000760"/>
            <a:ext cx="7585075" cy="3599815"/>
          </a:xfrm>
          <a:prstGeom prst="rect">
            <a:avLst/>
          </a:prstGeom>
        </p:spPr>
        <p:txBody>
          <a:bodyPr/>
          <a:lstStyle>
            <a:lvl1pPr marL="342900" indent="-342900" algn="l" defTabSz="914400" rtl="0" eaLnBrk="1" latinLnBrk="0" hangingPunct="1">
              <a:lnSpc>
                <a:spcPct val="150000"/>
              </a:lnSpc>
              <a:spcBef>
                <a:spcPts val="1000"/>
              </a:spcBef>
              <a:buClr>
                <a:srgbClr val="0097FF"/>
              </a:buClr>
              <a:buFont typeface="Wingdings" panose="05000000000000000000" pitchFamily="2" charset="2"/>
              <a:buChar char="n"/>
              <a:defRPr lang="zh-CN" altLang="en-US" sz="20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97FF"/>
              </a:buClr>
              <a:buSzPct val="100000"/>
              <a:buFont typeface="Wingdings" panose="05000000000000000000" pitchFamily="2" charset="2"/>
              <a:buChar char="Ø"/>
              <a:defRPr lang="zh-CN" altLang="en-US"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C00000"/>
              </a:buClr>
              <a:buNone/>
            </a:pPr>
            <a:r>
              <a:rPr sz="1600" b="0" dirty="0">
                <a:latin typeface="微软雅黑" panose="020B0503020204020204" pitchFamily="34" charset="-122"/>
                <a:ea typeface="微软雅黑" panose="020B0503020204020204" pitchFamily="34" charset="-122"/>
              </a:rPr>
              <a:t>我们可以把“数据卷”</a:t>
            </a:r>
            <a:r>
              <a:rPr sz="1600" b="0">
                <a:latin typeface="微软雅黑" panose="020B0503020204020204" pitchFamily="34" charset="-122"/>
                <a:ea typeface="微软雅黑" panose="020B0503020204020204" pitchFamily="34" charset="-122"/>
                <a:sym typeface="+mn-ea"/>
              </a:rPr>
              <a:t>Data Volumes</a:t>
            </a:r>
            <a:r>
              <a:rPr sz="1600" b="0" dirty="0">
                <a:latin typeface="微软雅黑" panose="020B0503020204020204" pitchFamily="34" charset="-122"/>
                <a:ea typeface="微软雅黑" panose="020B0503020204020204" pitchFamily="34" charset="-122"/>
              </a:rPr>
              <a:t>理解成“宿主机中的目录”，当把某个卷和容器中的某个目录建立映射关系后，就相当于把宿主机中的某个目录和容器中的某个目录建立了映射关系</a:t>
            </a:r>
            <a:endParaRPr sz="1600" b="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051685" y="1915795"/>
            <a:ext cx="4371975" cy="27425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副标题 2"/>
          <p:cNvSpPr>
            <a:spLocks noGrp="1"/>
          </p:cNvSpPr>
          <p:nvPr>
            <p:ph type="subTitle" idx="1"/>
          </p:nvPr>
        </p:nvSpPr>
        <p:spPr>
          <a:xfrm>
            <a:off x="274156" y="246002"/>
            <a:ext cx="4590009" cy="533484"/>
          </a:xfrm>
        </p:spPr>
        <p:txBody>
          <a:bodyPr lIns="0" tIns="0" rIns="0" bIns="0" anchor="ctr" anchorCtr="0">
            <a:normAutofit/>
          </a:bodyPr>
          <a:lstStyle/>
          <a:p>
            <a:pPr algn="l"/>
            <a:r>
              <a:rPr kumimoji="1" lang="zh-CN" altLang="en-US" sz="2400" dirty="0">
                <a:solidFill>
                  <a:schemeClr val="tx1"/>
                </a:solidFill>
                <a:latin typeface="微软雅黑" panose="020B0503020204020204" pitchFamily="34" charset="-122"/>
                <a:ea typeface="微软雅黑" panose="020B0503020204020204" pitchFamily="34" charset="-122"/>
              </a:rPr>
              <a:t>数据卷基本概念</a:t>
            </a:r>
            <a:endParaRPr kumimoji="1"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7" name="图片 6" descr="辅助图形-01.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8" name="内容占位符 1"/>
          <p:cNvSpPr txBox="1"/>
          <p:nvPr/>
        </p:nvSpPr>
        <p:spPr>
          <a:xfrm>
            <a:off x="274320" y="1000760"/>
            <a:ext cx="7585075" cy="3599815"/>
          </a:xfrm>
          <a:prstGeom prst="rect">
            <a:avLst/>
          </a:prstGeom>
        </p:spPr>
        <p:txBody>
          <a:bodyPr/>
          <a:lstStyle>
            <a:lvl1pPr marL="342900" indent="-342900" algn="l" defTabSz="914400" rtl="0" eaLnBrk="1" latinLnBrk="0" hangingPunct="1">
              <a:lnSpc>
                <a:spcPct val="150000"/>
              </a:lnSpc>
              <a:spcBef>
                <a:spcPts val="1000"/>
              </a:spcBef>
              <a:buClr>
                <a:srgbClr val="0097FF"/>
              </a:buClr>
              <a:buFont typeface="Wingdings" panose="05000000000000000000" pitchFamily="2" charset="2"/>
              <a:buChar char="n"/>
              <a:defRPr lang="zh-CN" altLang="en-US" sz="20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97FF"/>
              </a:buClr>
              <a:buSzPct val="100000"/>
              <a:buFont typeface="Wingdings" panose="05000000000000000000" pitchFamily="2" charset="2"/>
              <a:buChar char="Ø"/>
              <a:defRPr lang="zh-CN" altLang="en-US"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C00000"/>
              </a:buClr>
              <a:buNone/>
            </a:pPr>
            <a:r>
              <a:rPr sz="1600" b="0" dirty="0">
                <a:latin typeface="微软雅黑" panose="020B0503020204020204" pitchFamily="34" charset="-122"/>
                <a:ea typeface="微软雅黑" panose="020B0503020204020204" pitchFamily="34" charset="-122"/>
              </a:rPr>
              <a:t>数据卷提供了很多有用的特性：</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数据卷可以在容器之间共享和重用，容器间传递数据将变得高效与方便；</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对数据卷内数据的修改会立马生效，无论是容器内操作还是本地操作；</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对数据卷的更新不会影响镜像，解耦开应用和数据；</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卷会一直存在，直到没有容器使用，可以安全地卸载它。</a:t>
            </a:r>
            <a:endParaRPr sz="1600" b="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副标题 2"/>
          <p:cNvSpPr>
            <a:spLocks noGrp="1"/>
          </p:cNvSpPr>
          <p:nvPr>
            <p:ph type="subTitle" idx="1"/>
          </p:nvPr>
        </p:nvSpPr>
        <p:spPr>
          <a:xfrm>
            <a:off x="274156" y="246002"/>
            <a:ext cx="4590009" cy="533484"/>
          </a:xfrm>
        </p:spPr>
        <p:txBody>
          <a:bodyPr lIns="0" tIns="0" rIns="0" bIns="0" anchor="ctr" anchorCtr="0">
            <a:normAutofit/>
          </a:bodyPr>
          <a:lstStyle/>
          <a:p>
            <a:pPr algn="l"/>
            <a:r>
              <a:rPr kumimoji="1" lang="zh-CN" altLang="en-US" sz="2400" dirty="0">
                <a:solidFill>
                  <a:schemeClr val="tx1"/>
                </a:solidFill>
                <a:latin typeface="微软雅黑" panose="020B0503020204020204" pitchFamily="34" charset="-122"/>
                <a:ea typeface="微软雅黑" panose="020B0503020204020204" pitchFamily="34" charset="-122"/>
              </a:rPr>
              <a:t>数据卷操作命令</a:t>
            </a:r>
            <a:endParaRPr kumimoji="1"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7" name="图片 6" descr="辅助图形-01.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8" name="内容占位符 1"/>
          <p:cNvSpPr txBox="1"/>
          <p:nvPr/>
        </p:nvSpPr>
        <p:spPr>
          <a:xfrm>
            <a:off x="274320" y="1000760"/>
            <a:ext cx="7585075" cy="3599815"/>
          </a:xfrm>
          <a:prstGeom prst="rect">
            <a:avLst/>
          </a:prstGeom>
        </p:spPr>
        <p:txBody>
          <a:bodyPr/>
          <a:lstStyle>
            <a:lvl1pPr marL="342900" indent="-342900" algn="l" defTabSz="914400" rtl="0" eaLnBrk="1" latinLnBrk="0" hangingPunct="1">
              <a:lnSpc>
                <a:spcPct val="150000"/>
              </a:lnSpc>
              <a:spcBef>
                <a:spcPts val="1000"/>
              </a:spcBef>
              <a:buClr>
                <a:srgbClr val="0097FF"/>
              </a:buClr>
              <a:buFont typeface="Wingdings" panose="05000000000000000000" pitchFamily="2" charset="2"/>
              <a:buChar char="n"/>
              <a:defRPr lang="zh-CN" altLang="en-US" sz="20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97FF"/>
              </a:buClr>
              <a:buSzPct val="100000"/>
              <a:buFont typeface="Wingdings" panose="05000000000000000000" pitchFamily="2" charset="2"/>
              <a:buChar char="Ø"/>
              <a:defRPr lang="zh-CN" altLang="en-US"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C00000"/>
              </a:buClr>
              <a:buNone/>
            </a:pPr>
            <a:r>
              <a:rPr sz="1600" b="0" dirty="0">
                <a:latin typeface="微软雅黑" panose="020B0503020204020204" pitchFamily="34" charset="-122"/>
                <a:ea typeface="微软雅黑" panose="020B0503020204020204" pitchFamily="34" charset="-122"/>
              </a:rPr>
              <a:t>数据卷操作的基本语法为： docker volume [COMMAND]，其中COMMAND可选值：</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create：创建一个volume；</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inspect：显示一个或多个volume的信息</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ls：列出所有的volume</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prune：删除未使用的volume</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rm：删除一个或多个指定的volume</a:t>
            </a:r>
            <a:endParaRPr sz="1600" b="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副标题 2"/>
          <p:cNvSpPr>
            <a:spLocks noGrp="1"/>
          </p:cNvSpPr>
          <p:nvPr>
            <p:ph type="subTitle" idx="1"/>
          </p:nvPr>
        </p:nvSpPr>
        <p:spPr>
          <a:xfrm>
            <a:off x="274156" y="246002"/>
            <a:ext cx="4590009" cy="533484"/>
          </a:xfrm>
        </p:spPr>
        <p:txBody>
          <a:bodyPr lIns="0" tIns="0" rIns="0" bIns="0" anchor="ctr" anchorCtr="0">
            <a:normAutofit/>
          </a:bodyPr>
          <a:lstStyle/>
          <a:p>
            <a:pPr algn="l"/>
            <a:r>
              <a:rPr kumimoji="1" lang="zh-CN" altLang="en-US" sz="2400" dirty="0">
                <a:solidFill>
                  <a:schemeClr val="tx1"/>
                </a:solidFill>
                <a:latin typeface="微软雅黑" panose="020B0503020204020204" pitchFamily="34" charset="-122"/>
                <a:ea typeface="微软雅黑" panose="020B0503020204020204" pitchFamily="34" charset="-122"/>
              </a:rPr>
              <a:t>数据卷操作示例</a:t>
            </a:r>
            <a:endParaRPr kumimoji="1"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7" name="图片 6" descr="辅助图形-01.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8" name="内容占位符 1"/>
          <p:cNvSpPr txBox="1"/>
          <p:nvPr/>
        </p:nvSpPr>
        <p:spPr>
          <a:xfrm>
            <a:off x="274320" y="1000760"/>
            <a:ext cx="7585075" cy="3599815"/>
          </a:xfrm>
          <a:prstGeom prst="rect">
            <a:avLst/>
          </a:prstGeom>
        </p:spPr>
        <p:txBody>
          <a:bodyPr/>
          <a:lstStyle>
            <a:lvl1pPr marL="342900" indent="-342900" algn="l" defTabSz="914400" rtl="0" eaLnBrk="1" latinLnBrk="0" hangingPunct="1">
              <a:lnSpc>
                <a:spcPct val="150000"/>
              </a:lnSpc>
              <a:spcBef>
                <a:spcPts val="1000"/>
              </a:spcBef>
              <a:buClr>
                <a:srgbClr val="0097FF"/>
              </a:buClr>
              <a:buFont typeface="Wingdings" panose="05000000000000000000" pitchFamily="2" charset="2"/>
              <a:buChar char="n"/>
              <a:defRPr lang="zh-CN" altLang="en-US" sz="20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97FF"/>
              </a:buClr>
              <a:buSzPct val="100000"/>
              <a:buFont typeface="Wingdings" panose="05000000000000000000" pitchFamily="2" charset="2"/>
              <a:buChar char="Ø"/>
              <a:defRPr lang="zh-CN" altLang="en-US"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C00000"/>
              </a:buClr>
            </a:pPr>
            <a:r>
              <a:rPr sz="1600" b="0" dirty="0">
                <a:latin typeface="微软雅黑" panose="020B0503020204020204" pitchFamily="34" charset="-122"/>
                <a:ea typeface="微软雅黑" panose="020B0503020204020204" pitchFamily="34" charset="-122"/>
              </a:rPr>
              <a:t>创建数据卷：docker volume create testA；</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查看数据卷：docker volume ls</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查看对应卷的详细信息：docker volume inspect testA</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在linux的docker主机中创建一个卷时，其在宿主机对应的目录（挂载点）路径为/var/lib/docker/volumes/卷名/_data</a:t>
            </a:r>
            <a:endParaRPr sz="1600" b="0" dirty="0">
              <a:latin typeface="微软雅黑" panose="020B0503020204020204" pitchFamily="34" charset="-122"/>
              <a:ea typeface="微软雅黑" panose="020B0503020204020204" pitchFamily="34" charset="-122"/>
            </a:endParaRPr>
          </a:p>
          <a:p>
            <a:pPr marL="0" indent="0">
              <a:lnSpc>
                <a:spcPct val="100000"/>
              </a:lnSpc>
              <a:buClr>
                <a:srgbClr val="C00000"/>
              </a:buClr>
              <a:buNone/>
            </a:pPr>
            <a:endParaRPr sz="1600" b="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副标题 2"/>
          <p:cNvSpPr>
            <a:spLocks noGrp="1"/>
          </p:cNvSpPr>
          <p:nvPr>
            <p:ph type="subTitle" idx="1"/>
          </p:nvPr>
        </p:nvSpPr>
        <p:spPr>
          <a:xfrm>
            <a:off x="274156" y="246002"/>
            <a:ext cx="4590009" cy="533484"/>
          </a:xfrm>
        </p:spPr>
        <p:txBody>
          <a:bodyPr lIns="0" tIns="0" rIns="0" bIns="0" anchor="ctr" anchorCtr="0">
            <a:normAutofit/>
          </a:bodyPr>
          <a:lstStyle/>
          <a:p>
            <a:pPr algn="l"/>
            <a:r>
              <a:rPr kumimoji="1" lang="zh-CN" altLang="en-US" sz="2400" dirty="0">
                <a:solidFill>
                  <a:schemeClr val="tx1"/>
                </a:solidFill>
                <a:latin typeface="微软雅黑" panose="020B0503020204020204" pitchFamily="34" charset="-122"/>
                <a:ea typeface="微软雅黑" panose="020B0503020204020204" pitchFamily="34" charset="-122"/>
              </a:rPr>
              <a:t>挂载卷</a:t>
            </a:r>
            <a:endParaRPr kumimoji="1"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7" name="图片 6" descr="辅助图形-01.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8" name="内容占位符 1"/>
          <p:cNvSpPr txBox="1"/>
          <p:nvPr/>
        </p:nvSpPr>
        <p:spPr>
          <a:xfrm>
            <a:off x="274320" y="1000760"/>
            <a:ext cx="7585075" cy="3599815"/>
          </a:xfrm>
          <a:prstGeom prst="rect">
            <a:avLst/>
          </a:prstGeom>
        </p:spPr>
        <p:txBody>
          <a:bodyPr/>
          <a:lstStyle>
            <a:lvl1pPr marL="342900" indent="-342900" algn="l" defTabSz="914400" rtl="0" eaLnBrk="1" latinLnBrk="0" hangingPunct="1">
              <a:lnSpc>
                <a:spcPct val="150000"/>
              </a:lnSpc>
              <a:spcBef>
                <a:spcPts val="1000"/>
              </a:spcBef>
              <a:buClr>
                <a:srgbClr val="0097FF"/>
              </a:buClr>
              <a:buFont typeface="Wingdings" panose="05000000000000000000" pitchFamily="2" charset="2"/>
              <a:buChar char="n"/>
              <a:defRPr lang="zh-CN" altLang="en-US" sz="20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97FF"/>
              </a:buClr>
              <a:buSzPct val="100000"/>
              <a:buFont typeface="Wingdings" panose="05000000000000000000" pitchFamily="2" charset="2"/>
              <a:buChar char="Ø"/>
              <a:defRPr lang="zh-CN" altLang="en-US"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C00000"/>
              </a:buClr>
            </a:pPr>
            <a:r>
              <a:rPr sz="1600" b="0" dirty="0">
                <a:latin typeface="微软雅黑" panose="020B0503020204020204" pitchFamily="34" charset="-122"/>
                <a:ea typeface="微软雅黑" panose="020B0503020204020204" pitchFamily="34" charset="-122"/>
              </a:rPr>
              <a:t>在创建容器时，可以通过--volume或 -v 参数挂载一个数据卷到某个容器目录</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docker run  --name testAcon -</a:t>
            </a:r>
            <a:r>
              <a:rPr sz="1600" b="0">
                <a:latin typeface="微软雅黑" panose="020B0503020204020204" pitchFamily="34" charset="-122"/>
                <a:ea typeface="微软雅黑" panose="020B0503020204020204" pitchFamily="34" charset="-122"/>
                <a:sym typeface="+mn-ea"/>
              </a:rPr>
              <a:t>v </a:t>
            </a:r>
            <a:r>
              <a:rPr sz="1600" b="0" dirty="0">
                <a:latin typeface="微软雅黑" panose="020B0503020204020204" pitchFamily="34" charset="-122"/>
                <a:ea typeface="微软雅黑" panose="020B0503020204020204" pitchFamily="34" charset="-122"/>
              </a:rPr>
              <a:t>testA:/data </a:t>
            </a:r>
            <a:r>
              <a:rPr lang="en-US" altLang="zh-CN" sz="1600" b="0" dirty="0">
                <a:latin typeface="微软雅黑" panose="020B0503020204020204" pitchFamily="34" charset="-122"/>
                <a:ea typeface="微软雅黑" panose="020B0503020204020204" pitchFamily="34" charset="-122"/>
              </a:rPr>
              <a:t>-d  redis</a:t>
            </a:r>
            <a:endParaRPr lang="en-US" altLang="zh-CN"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上述命令表示创建一个名为testAcon的容器，将testA卷映射到testAcon容器的/data目录中</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注意：如果卷映射的目录在容器中不存在时，会自动在容器中创建对应的目录</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一个容器可以使用多个卷，只需要多次使用-v选项指定即可</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docker run  --name test</a:t>
            </a:r>
            <a:r>
              <a:rPr lang="en-US" altLang="zh-CN" sz="1600" b="0" dirty="0">
                <a:latin typeface="微软雅黑" panose="020B0503020204020204" pitchFamily="34" charset="-122"/>
                <a:ea typeface="微软雅黑" panose="020B0503020204020204" pitchFamily="34" charset="-122"/>
              </a:rPr>
              <a:t>B</a:t>
            </a:r>
            <a:r>
              <a:rPr sz="1600" b="0" dirty="0">
                <a:latin typeface="微软雅黑" panose="020B0503020204020204" pitchFamily="34" charset="-122"/>
                <a:ea typeface="微软雅黑" panose="020B0503020204020204" pitchFamily="34" charset="-122"/>
              </a:rPr>
              <a:t>con -v testA:/data -v testB:/var/log </a:t>
            </a:r>
            <a:r>
              <a:rPr sz="1600" b="0">
                <a:latin typeface="微软雅黑" panose="020B0503020204020204" pitchFamily="34" charset="-122"/>
                <a:ea typeface="微软雅黑" panose="020B0503020204020204" pitchFamily="34" charset="-122"/>
                <a:sym typeface="+mn-ea"/>
              </a:rPr>
              <a:t>-d </a:t>
            </a:r>
            <a:r>
              <a:rPr lang="en-US" altLang="zh-CN" sz="1600" b="0">
                <a:latin typeface="微软雅黑" panose="020B0503020204020204" pitchFamily="34" charset="-122"/>
                <a:ea typeface="微软雅黑" panose="020B0503020204020204" pitchFamily="34" charset="-122"/>
                <a:sym typeface="+mn-ea"/>
              </a:rPr>
              <a:t>redis</a:t>
            </a:r>
            <a:endParaRPr lang="en-US" altLang="zh-CN" sz="1600" b="0">
              <a:latin typeface="微软雅黑" panose="020B0503020204020204" pitchFamily="34" charset="-122"/>
              <a:ea typeface="微软雅黑" panose="020B0503020204020204" pitchFamily="34" charset="-122"/>
              <a:sym typeface="+mn-ea"/>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当指定的卷不存在时，docker会自动创建对应的卷，上述命令中的</a:t>
            </a:r>
            <a:r>
              <a:rPr sz="1600" b="0">
                <a:latin typeface="微软雅黑" panose="020B0503020204020204" pitchFamily="34" charset="-122"/>
                <a:ea typeface="微软雅黑" panose="020B0503020204020204" pitchFamily="34" charset="-122"/>
                <a:sym typeface="+mn-ea"/>
              </a:rPr>
              <a:t>testB数据卷会被自动创建</a:t>
            </a:r>
            <a:endParaRPr lang="en-US" altLang="zh-CN" sz="1600" b="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副标题 2"/>
          <p:cNvSpPr>
            <a:spLocks noGrp="1"/>
          </p:cNvSpPr>
          <p:nvPr>
            <p:ph type="subTitle" idx="1"/>
          </p:nvPr>
        </p:nvSpPr>
        <p:spPr>
          <a:xfrm>
            <a:off x="274156" y="246002"/>
            <a:ext cx="4590009" cy="533484"/>
          </a:xfrm>
        </p:spPr>
        <p:txBody>
          <a:bodyPr lIns="0" tIns="0" rIns="0" bIns="0" anchor="ctr" anchorCtr="0">
            <a:normAutofit/>
          </a:bodyPr>
          <a:lstStyle/>
          <a:p>
            <a:pPr algn="l"/>
            <a:r>
              <a:rPr kumimoji="1" lang="zh-CN" altLang="en-US" sz="2400" dirty="0">
                <a:solidFill>
                  <a:schemeClr val="tx1"/>
                </a:solidFill>
                <a:latin typeface="微软雅黑" panose="020B0503020204020204" pitchFamily="34" charset="-122"/>
                <a:ea typeface="微软雅黑" panose="020B0503020204020204" pitchFamily="34" charset="-122"/>
              </a:rPr>
              <a:t>绑定挂载</a:t>
            </a:r>
            <a:endParaRPr kumimoji="1" lang="zh-CN" altLang="en-US" sz="2400" dirty="0">
              <a:solidFill>
                <a:schemeClr val="tx1"/>
              </a:solidFill>
              <a:latin typeface="微软雅黑" panose="020B0503020204020204" pitchFamily="34" charset="-122"/>
              <a:ea typeface="微软雅黑" panose="020B0503020204020204" pitchFamily="34" charset="-122"/>
            </a:endParaRPr>
          </a:p>
        </p:txBody>
      </p:sp>
      <p:pic>
        <p:nvPicPr>
          <p:cNvPr id="7" name="图片 6" descr="辅助图形-01.jp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0221" y="2301370"/>
            <a:ext cx="1693778" cy="2299242"/>
          </a:xfrm>
          <a:prstGeom prst="rect">
            <a:avLst/>
          </a:prstGeom>
        </p:spPr>
      </p:pic>
      <p:sp>
        <p:nvSpPr>
          <p:cNvPr id="8" name="内容占位符 1"/>
          <p:cNvSpPr txBox="1"/>
          <p:nvPr/>
        </p:nvSpPr>
        <p:spPr>
          <a:xfrm>
            <a:off x="274320" y="1000760"/>
            <a:ext cx="7585075" cy="3599815"/>
          </a:xfrm>
          <a:prstGeom prst="rect">
            <a:avLst/>
          </a:prstGeom>
        </p:spPr>
        <p:txBody>
          <a:bodyPr/>
          <a:lstStyle>
            <a:lvl1pPr marL="342900" indent="-342900" algn="l" defTabSz="914400" rtl="0" eaLnBrk="1" latinLnBrk="0" hangingPunct="1">
              <a:lnSpc>
                <a:spcPct val="150000"/>
              </a:lnSpc>
              <a:spcBef>
                <a:spcPts val="1000"/>
              </a:spcBef>
              <a:buClr>
                <a:srgbClr val="0097FF"/>
              </a:buClr>
              <a:buFont typeface="Wingdings" panose="05000000000000000000" pitchFamily="2" charset="2"/>
              <a:buChar char="n"/>
              <a:defRPr lang="zh-CN" altLang="en-US" sz="20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97FF"/>
              </a:buClr>
              <a:buSzPct val="100000"/>
              <a:buFont typeface="Wingdings" panose="05000000000000000000" pitchFamily="2" charset="2"/>
              <a:buChar char="Ø"/>
              <a:defRPr lang="zh-CN" altLang="en-US" sz="18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C00000"/>
              </a:buClr>
            </a:pPr>
            <a:r>
              <a:rPr sz="1600" b="0" dirty="0">
                <a:latin typeface="微软雅黑" panose="020B0503020204020204" pitchFamily="34" charset="-122"/>
                <a:ea typeface="微软雅黑" panose="020B0503020204020204" pitchFamily="34" charset="-122"/>
              </a:rPr>
              <a:t>前面创建的数据卷都存放在/var/lib/docker/volumes目录中，这个目录是固定的，它们都能被docker volume命令管理。</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lang="en-US" altLang="zh-CN" sz="1600" b="0" dirty="0">
                <a:latin typeface="微软雅黑" panose="020B0503020204020204" pitchFamily="34" charset="-122"/>
                <a:ea typeface="微软雅黑" panose="020B0503020204020204" pitchFamily="34" charset="-122"/>
              </a:rPr>
              <a:t>docker还有一种映射宿主机目录的方法，这种方法被称之为”绑定挂载”,绑定挂载能够将指定的宿主机目录挂载到容器中,只需要将卷名替换成宿主机上的目录路径即可</a:t>
            </a:r>
            <a:endParaRPr lang="en-US" altLang="zh-CN" sz="1600" b="0" dirty="0">
              <a:latin typeface="微软雅黑" panose="020B0503020204020204" pitchFamily="34" charset="-122"/>
              <a:ea typeface="微软雅黑" panose="020B0503020204020204" pitchFamily="34" charset="-122"/>
            </a:endParaRPr>
          </a:p>
          <a:p>
            <a:pPr>
              <a:lnSpc>
                <a:spcPct val="100000"/>
              </a:lnSpc>
              <a:buClr>
                <a:srgbClr val="C00000"/>
              </a:buClr>
            </a:pPr>
            <a:r>
              <a:rPr lang="en-US" altLang="zh-CN" sz="1600" b="0" dirty="0">
                <a:latin typeface="微软雅黑" panose="020B0503020204020204" pitchFamily="34" charset="-122"/>
                <a:ea typeface="微软雅黑" panose="020B0503020204020204" pitchFamily="34" charset="-122"/>
              </a:rPr>
              <a:t>docker run  -d --name testAcon -v /root/test1:/data1 redis</a:t>
            </a:r>
            <a:endParaRPr lang="en-US" altLang="zh-CN"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上述命令将宿主机的/root/test1目录映射到容器的/data1目录中</a:t>
            </a:r>
            <a:endParaRPr sz="1600" b="0" dirty="0">
              <a:latin typeface="微软雅黑" panose="020B0503020204020204" pitchFamily="34" charset="-122"/>
              <a:ea typeface="微软雅黑" panose="020B0503020204020204" pitchFamily="34" charset="-122"/>
            </a:endParaRPr>
          </a:p>
          <a:p>
            <a:pPr>
              <a:lnSpc>
                <a:spcPct val="100000"/>
              </a:lnSpc>
              <a:buClr>
                <a:srgbClr val="C00000"/>
              </a:buClr>
            </a:pPr>
            <a:r>
              <a:rPr sz="1600" b="0" dirty="0">
                <a:latin typeface="微软雅黑" panose="020B0503020204020204" pitchFamily="34" charset="-122"/>
                <a:ea typeface="微软雅黑" panose="020B0503020204020204" pitchFamily="34" charset="-122"/>
              </a:rPr>
              <a:t>绑定挂载不会生成任何卷，它直接将指定的宿主机目录映射到容器中，所以，docker volume命令无法查看或管理到绑定挂载的路径</a:t>
            </a:r>
            <a:endParaRPr sz="1600" b="0" dirty="0">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14123_1*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b"/>
  <p:tag name="KSO_WM_UNIT_DEC_AREA_ID" val="e8382ca5e177461695d609771411e5c6"/>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241f07066d984234851efee29ebfba4c"/>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538d6145094b48279747fafa42604098"/>
  <p:tag name="KSO_WM_UNIT_DECORATE_INFO" val=""/>
  <p:tag name="KSO_WM_UNIT_SM_LIMIT_TYPE" val=""/>
  <p:tag name="KSO_WM_CHIP_FILLAREA_FILL_RULE" val="{&quot;fill_align&quot;:&quot;cm&quot;,&quot;fill_effect&quot;:[],&quot;fill_mode&quot;:&quot;full&quot;,&quot;sacle_strategy&quot;:&quot;stretch&quot;}"/>
  <p:tag name="KSO_WM_ASSEMBLE_CHIP_INDEX" val="84c82a6c33794b569df38796621b5299"/>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ba431f49007e47b88226a60d79156832"/>
  <p:tag name="KSO_WM_UNIT_DECORATE_INFO" val=""/>
  <p:tag name="KSO_WM_UNIT_SM_LIMIT_TYPE" val=""/>
  <p:tag name="KSO_WM_CHIP_FILLAREA_FILL_RULE" val="{&quot;fill_align&quot;:&quot;cm&quot;,&quot;fill_effect&quot;:[],&quot;fill_mode&quot;:&quot;full&quot;,&quot;sacle_strategy&quot;:&quot;stretch&quot;}"/>
  <p:tag name="KSO_WM_ASSEMBLE_CHIP_INDEX" val="c84bae8e5a024e8a90129e20519c7134"/>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538d6145094b48279747fafa42604098"/>
  <p:tag name="KSO_WM_UNIT_DECORATE_INFO" val=""/>
  <p:tag name="KSO_WM_UNIT_SM_LIMIT_TYPE" val=""/>
  <p:tag name="KSO_WM_CHIP_FILLAREA_FILL_RULE" val="{&quot;fill_align&quot;:&quot;cm&quot;,&quot;fill_effect&quot;:[],&quot;fill_mode&quot;:&quot;full&quot;,&quot;sacle_strategy&quot;:&quot;stretch&quot;}"/>
  <p:tag name="KSO_WM_ASSEMBLE_CHIP_INDEX" val="84c82a6c33794b569df38796621b5299"/>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ba431f49007e47b88226a60d79156832"/>
  <p:tag name="KSO_WM_UNIT_DECORATE_INFO" val=""/>
  <p:tag name="KSO_WM_UNIT_SM_LIMIT_TYPE" val=""/>
  <p:tag name="KSO_WM_CHIP_FILLAREA_FILL_RULE" val="{&quot;fill_align&quot;:&quot;cm&quot;,&quot;fill_effect&quot;:[],&quot;fill_mode&quot;:&quot;full&quot;,&quot;sacle_strategy&quot;:&quot;stretch&quot;}"/>
  <p:tag name="KSO_WM_ASSEMBLE_CHIP_INDEX" val="c84bae8e5a024e8a90129e20519c7134"/>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2*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c"/>
  <p:tag name="KSO_WM_UNIT_DEC_AREA_ID" val="7873162799d04a4c963a9aa0830d5fb7"/>
  <p:tag name="KSO_WM_UNIT_DECORATE_INFO" val=""/>
  <p:tag name="KSO_WM_UNIT_SM_LIMIT_TYPE" val=""/>
  <p:tag name="KSO_WM_CHIP_FILLAREA_FILL_RULE" val="{&quot;fill_align&quot;:&quot;rm&quot;,&quot;fill_effect&quot;:[],&quot;fill_mode&quot;:&quot;adaptive&quot;,&quot;sacle_strategy&quot;:&quot;stretch&quot;}"/>
  <p:tag name="KSO_WM_ASSEMBLE_CHIP_INDEX" val="fc67e747546247b69175bfbb1857a208"/>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f629c5298fe84689b6db9ea837b185e7"/>
  <p:tag name="KSO_WM_UNIT_DECORATE_INFO" val=""/>
  <p:tag name="KSO_WM_UNIT_SM_LIMIT_TYPE" val=""/>
  <p:tag name="KSO_WM_CHIP_FILLAREA_FILL_RULE" val="{&quot;fill_align&quot;:&quot;cm&quot;,&quot;fill_effect&quot;:[],&quot;fill_mode&quot;:&quot;full&quot;,&quot;sacle_strategy&quot;:&quot;stretch&quot;}"/>
  <p:tag name="KSO_WM_ASSEMBLE_CHIP_INDEX" val="bf2664b782ae4e7eb0232044539261de"/>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538d6145094b48279747fafa42604098"/>
  <p:tag name="KSO_WM_UNIT_DECORATE_INFO" val=""/>
  <p:tag name="KSO_WM_UNIT_SM_LIMIT_TYPE" val=""/>
  <p:tag name="KSO_WM_CHIP_FILLAREA_FILL_RULE" val="{&quot;fill_align&quot;:&quot;cm&quot;,&quot;fill_effect&quot;:[],&quot;fill_mode&quot;:&quot;full&quot;,&quot;sacle_strategy&quot;:&quot;stretch&quot;}"/>
  <p:tag name="KSO_WM_ASSEMBLE_CHIP_INDEX" val="84c82a6c33794b569df38796621b5299"/>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ba431f49007e47b88226a60d79156832"/>
  <p:tag name="KSO_WM_UNIT_DECORATE_INFO" val=""/>
  <p:tag name="KSO_WM_UNIT_SM_LIMIT_TYPE" val=""/>
  <p:tag name="KSO_WM_CHIP_FILLAREA_FILL_RULE" val="{&quot;fill_align&quot;:&quot;cm&quot;,&quot;fill_effect&quot;:[],&quot;fill_mode&quot;:&quot;full&quot;,&quot;sacle_strategy&quot;:&quot;stretch&quot;}"/>
  <p:tag name="KSO_WM_ASSEMBLE_CHIP_INDEX" val="c84bae8e5a024e8a90129e20519c7134"/>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538d6145094b48279747fafa42604098"/>
  <p:tag name="KSO_WM_UNIT_DECORATE_INFO" val=""/>
  <p:tag name="KSO_WM_UNIT_SM_LIMIT_TYPE" val=""/>
  <p:tag name="KSO_WM_CHIP_FILLAREA_FILL_RULE" val="{&quot;fill_align&quot;:&quot;cm&quot;,&quot;fill_effect&quot;:[],&quot;fill_mode&quot;:&quot;full&quot;,&quot;sacle_strategy&quot;:&quot;stretch&quot;}"/>
  <p:tag name="KSO_WM_ASSEMBLE_CHIP_INDEX" val="84c82a6c33794b569df38796621b5299"/>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ba431f49007e47b88226a60d79156832"/>
  <p:tag name="KSO_WM_UNIT_DECORATE_INFO" val=""/>
  <p:tag name="KSO_WM_UNIT_SM_LIMIT_TYPE" val=""/>
  <p:tag name="KSO_WM_CHIP_FILLAREA_FILL_RULE" val="{&quot;fill_align&quot;:&quot;cm&quot;,&quot;fill_effect&quot;:[],&quot;fill_mode&quot;:&quot;full&quot;,&quot;sacle_strategy&quot;:&quot;stretch&quot;}"/>
  <p:tag name="KSO_WM_ASSEMBLE_CHIP_INDEX" val="c84bae8e5a024e8a90129e20519c7134"/>
</p:tagLst>
</file>

<file path=ppt/tags/tag2.xml><?xml version="1.0" encoding="utf-8"?>
<p:tagLst xmlns:p="http://schemas.openxmlformats.org/presentationml/2006/main">
  <p:tag name="KSO_WM_UNIT_DEFAULT_FONT" val="44;60;4"/>
  <p:tag name="KSO_WM_UNIT_BLOCK" val="0"/>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14123_1*a*1"/>
  <p:tag name="KSO_WM_TEMPLATE_CATEGORY" val="custom"/>
  <p:tag name="KSO_WM_TEMPLATE_INDEX" val="20214123"/>
  <p:tag name="KSO_WM_UNIT_LAYERLEVEL" val="1"/>
  <p:tag name="KSO_WM_TAG_VERSION" val="1.0"/>
  <p:tag name="KSO_WM_BEAUTIFY_FLAG" val="#wm#"/>
  <p:tag name="KSO_WM_UNIT_PRESET_TEXT" val="产品品鉴会活动方案"/>
  <p:tag name="KSO_WM_CHIP_GROUPID" val="5ebd089d0ac41c4a0a525421"/>
  <p:tag name="KSO_WM_CHIP_XID" val="5ebd089d0ac41c4a0a525422"/>
  <p:tag name="KSO_WM_UNIT_DEC_AREA_ID" val="e281c5af02fb4d33867c4fddeba21e6b"/>
  <p:tag name="KSO_WM_CHIP_FILLAREA_FILL_RULE" val="{&quot;fill_align&quot;:&quot;cm&quot;,&quot;fill_mode&quot;:&quot;adaptive&quot;,&quot;sacle_strategy&quot;:&quot;smart&quot;}"/>
  <p:tag name="KSO_WM_ASSEMBLE_CHIP_INDEX" val="bc5f4fbdbc414a0d95266e5ff0efa811"/>
  <p:tag name="KSO_WM_UNIT_TEXT_FILL_FORE_SCHEMECOLOR_INDEX_BRIGHTNESS" val="0.15"/>
  <p:tag name="KSO_WM_UNIT_TEXT_FILL_FORE_SCHEMECOLOR_INDEX" val="13"/>
  <p:tag name="KSO_WM_UNIT_TEXT_FILL_TYPE" val="1"/>
  <p:tag name="KSO_WM_TEMPLATE_ASSEMBLE_XID" val="5fa38202cdf0ed41a6a338c3"/>
  <p:tag name="KSO_WM_TEMPLATE_ASSEMBLE_GROUPID" val="5f8e8fda67ec5bfe25c15d4a"/>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538d6145094b48279747fafa42604098"/>
  <p:tag name="KSO_WM_UNIT_DECORATE_INFO" val=""/>
  <p:tag name="KSO_WM_UNIT_SM_LIMIT_TYPE" val=""/>
  <p:tag name="KSO_WM_CHIP_FILLAREA_FILL_RULE" val="{&quot;fill_align&quot;:&quot;cm&quot;,&quot;fill_effect&quot;:[],&quot;fill_mode&quot;:&quot;full&quot;,&quot;sacle_strategy&quot;:&quot;stretch&quot;}"/>
  <p:tag name="KSO_WM_ASSEMBLE_CHIP_INDEX" val="84c82a6c33794b569df38796621b5299"/>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ba431f49007e47b88226a60d79156832"/>
  <p:tag name="KSO_WM_UNIT_DECORATE_INFO" val=""/>
  <p:tag name="KSO_WM_UNIT_SM_LIMIT_TYPE" val=""/>
  <p:tag name="KSO_WM_CHIP_FILLAREA_FILL_RULE" val="{&quot;fill_align&quot;:&quot;cm&quot;,&quot;fill_effect&quot;:[],&quot;fill_mode&quot;:&quot;full&quot;,&quot;sacle_strategy&quot;:&quot;stretch&quot;}"/>
  <p:tag name="KSO_WM_ASSEMBLE_CHIP_INDEX" val="c84bae8e5a024e8a90129e20519c7134"/>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14123_1*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b"/>
  <p:tag name="KSO_WM_UNIT_DEC_AREA_ID" val="e8382ca5e177461695d609771411e5c6"/>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241f07066d984234851efee29ebfba4c"/>
</p:tagLst>
</file>

<file path=ppt/tags/tag23.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14123_1*b*1"/>
  <p:tag name="KSO_WM_TEMPLATE_CATEGORY" val="custom"/>
  <p:tag name="KSO_WM_TEMPLATE_INDEX" val="20214123"/>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a28c95aa07dc43109a788351189b0d2d"/>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fcd0e825da3c441e95e0db14c54eb5e7"/>
  <p:tag name="KSO_WM_UNIT_TEXT_FILL_FORE_SCHEMECOLOR_INDEX_BRIGHTNESS" val="0.35"/>
  <p:tag name="KSO_WM_UNIT_TEXT_FILL_FORE_SCHEMECOLOR_INDEX" val="13"/>
  <p:tag name="KSO_WM_UNIT_TEXT_FILL_TYPE" val="1"/>
  <p:tag name="KSO_WM_TEMPLATE_ASSEMBLE_XID" val="5fa38202cdf0ed41a6a338cd"/>
  <p:tag name="KSO_WM_TEMPLATE_ASSEMBLE_GROUPID" val="5f8e8fda67ec5bfe25c15d4a"/>
</p:tagLst>
</file>

<file path=ppt/tags/tag24.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14123_1*a*1"/>
  <p:tag name="KSO_WM_TEMPLATE_CATEGORY" val="custom"/>
  <p:tag name="KSO_WM_TEMPLATE_INDEX" val="20214123"/>
  <p:tag name="KSO_WM_UNIT_LAYERLEVEL" val="1"/>
  <p:tag name="KSO_WM_TAG_VERSION" val="1.0"/>
  <p:tag name="KSO_WM_BEAUTIFY_FLAG" val="#wm#"/>
  <p:tag name="KSO_WM_UNIT_PRESET_TEXT" val="谢谢观看"/>
  <p:tag name="KSO_WM_UNIT_DEFAULT_FONT" val="60;74;4"/>
  <p:tag name="KSO_WM_UNIT_BLOCK" val="0"/>
  <p:tag name="KSO_WM_UNIT_DEC_AREA_ID" val="f7bcab264fec4d9b9ac6e712f4416c59"/>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fcd0e825da3c441e95e0db14c54eb5e7"/>
  <p:tag name="KSO_WM_UNIT_TEXT_FILL_FORE_SCHEMECOLOR_INDEX_BRIGHTNESS" val="0.15"/>
  <p:tag name="KSO_WM_UNIT_TEXT_FILL_FORE_SCHEMECOLOR_INDEX" val="13"/>
  <p:tag name="KSO_WM_UNIT_TEXT_FILL_TYPE" val="1"/>
  <p:tag name="KSO_WM_TEMPLATE_ASSEMBLE_XID" val="5fa38202cdf0ed41a6a338cd"/>
  <p:tag name="KSO_WM_TEMPLATE_ASSEMBLE_GROUPID" val="5f8e8fda67ec5bfe25c15d4a"/>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538d6145094b48279747fafa42604098"/>
  <p:tag name="KSO_WM_UNIT_DECORATE_INFO" val=""/>
  <p:tag name="KSO_WM_UNIT_SM_LIMIT_TYPE" val=""/>
  <p:tag name="KSO_WM_CHIP_FILLAREA_FILL_RULE" val="{&quot;fill_align&quot;:&quot;cm&quot;,&quot;fill_effect&quot;:[],&quot;fill_mode&quot;:&quot;full&quot;,&quot;sacle_strategy&quot;:&quot;stretch&quot;}"/>
  <p:tag name="KSO_WM_ASSEMBLE_CHIP_INDEX" val="84c82a6c33794b569df38796621b5299"/>
  <p:tag name="KSO_WM_SLIDE_BACKGROUND_TYPE" val="general"/>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ba431f49007e47b88226a60d79156832"/>
  <p:tag name="KSO_WM_UNIT_DECORATE_INFO" val=""/>
  <p:tag name="KSO_WM_UNIT_SM_LIMIT_TYPE" val=""/>
  <p:tag name="KSO_WM_CHIP_FILLAREA_FILL_RULE" val="{&quot;fill_align&quot;:&quot;cm&quot;,&quot;fill_effect&quot;:[],&quot;fill_mode&quot;:&quot;full&quot;,&quot;sacle_strategy&quot;:&quot;stretch&quot;}"/>
  <p:tag name="KSO_WM_ASSEMBLE_CHIP_INDEX" val="c84bae8e5a024e8a90129e20519c7134"/>
  <p:tag name="KSO_WM_SLIDE_BACKGROUND_TYPE" val="general"/>
</p:tagLst>
</file>

<file path=ppt/tags/tag27.xml><?xml version="1.0" encoding="utf-8"?>
<p:tagLst xmlns:p="http://schemas.openxmlformats.org/presentationml/2006/main">
  <p:tag name="KSO_WM_SLIDE_BACKGROUND_TYPE" val="general"/>
</p:tagLst>
</file>

<file path=ppt/tags/tag28.xml><?xml version="1.0" encoding="utf-8"?>
<p:tagLst xmlns:p="http://schemas.openxmlformats.org/presentationml/2006/main">
  <p:tag name="KSO_WM_SLIDE_BACKGROUND_TYPE" val="general"/>
</p:tagLst>
</file>

<file path=ppt/tags/tag29.xml><?xml version="1.0" encoding="utf-8"?>
<p:tagLst xmlns:p="http://schemas.openxmlformats.org/presentationml/2006/main">
  <p:tag name="KSO_WM_SLIDE_BACKGROUND_TYPE" val="gener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538d6145094b48279747fafa42604098"/>
  <p:tag name="KSO_WM_UNIT_DECORATE_INFO" val=""/>
  <p:tag name="KSO_WM_UNIT_SM_LIMIT_TYPE" val=""/>
  <p:tag name="KSO_WM_CHIP_FILLAREA_FILL_RULE" val="{&quot;fill_align&quot;:&quot;cm&quot;,&quot;fill_effect&quot;:[],&quot;fill_mode&quot;:&quot;full&quot;,&quot;sacle_strategy&quot;:&quot;stretch&quot;}"/>
  <p:tag name="KSO_WM_ASSEMBLE_CHIP_INDEX" val="84c82a6c33794b569df38796621b5299"/>
</p:tagLst>
</file>

<file path=ppt/tags/tag30.xml><?xml version="1.0" encoding="utf-8"?>
<p:tagLst xmlns:p="http://schemas.openxmlformats.org/presentationml/2006/main">
  <p:tag name="KSO_WM_SLIDE_BACKGROUND_TYPE" val="general"/>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4123_5*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f"/>
  <p:tag name="KSO_WM_UNIT_DEC_AREA_ID" val="bf8cce0de25a41879124fbfa723f0c9d"/>
  <p:tag name="KSO_WM_UNIT_DECORATE_INFO" val=""/>
  <p:tag name="KSO_WM_UNIT_SM_LIMIT_TYPE" val=""/>
  <p:tag name="KSO_WM_CHIP_FILLAREA_FILL_RULE" val="{&quot;fill_align&quot;:&quot;cm&quot;,&quot;fill_effect&quot;:[],&quot;fill_mode&quot;:&quot;full&quot;,&quot;sacle_strategy&quot;:&quot;stretch&quot;}"/>
  <p:tag name="KSO_WM_ASSEMBLE_CHIP_INDEX" val="9600497684c64710a57a619a2914e9eb"/>
  <p:tag name="KSO_WM_SLIDE_BACKGROUND_TYPE" val="frame"/>
  <p:tag name="KSO_WM_UNIT_TEXT_FILL_FORE_SCHEMECOLOR_INDEX_BRIGHTNESS" val="0"/>
  <p:tag name="KSO_WM_UNIT_TEXT_FILL_FORE_SCHEMECOLOR_INDEX" val="2"/>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988087f4050e4804a41d30a8cba98af9"/>
  <p:tag name="KSO_WM_UNIT_DECORATE_INFO" val=""/>
  <p:tag name="KSO_WM_UNIT_SM_LIMIT_TYPE" val=""/>
  <p:tag name="KSO_WM_CHIP_FILLAREA_FILL_RULE" val="{&quot;fill_align&quot;:&quot;cm&quot;,&quot;fill_effect&quot;:[],&quot;fill_mode&quot;:&quot;full&quot;,&quot;sacle_strategy&quot;:&quot;stretch&quot;}"/>
  <p:tag name="KSO_WM_ASSEMBLE_CHIP_INDEX" val="6de096580ebd4a7383cfe8d00d392211"/>
  <p:tag name="KSO_WM_SLIDE_BACKGROUND_TYPE" val="frame"/>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4a22bdc9791e4107b8e75e5715c3c98e"/>
  <p:tag name="KSO_WM_UNIT_DECORATE_INFO" val=""/>
  <p:tag name="KSO_WM_UNIT_SM_LIMIT_TYPE" val=""/>
  <p:tag name="KSO_WM_CHIP_FILLAREA_FILL_RULE" val="{&quot;fill_align&quot;:&quot;cm&quot;,&quot;fill_effect&quot;:[],&quot;fill_mode&quot;:&quot;full&quot;,&quot;sacle_strategy&quot;:&quot;stretch&quot;}"/>
  <p:tag name="KSO_WM_ASSEMBLE_CHIP_INDEX" val="47243d88b9e8449383a0f85155f675d9"/>
  <p:tag name="KSO_WM_SLIDE_BACKGROUND_TYPE" val="frame"/>
</p:tagLst>
</file>

<file path=ppt/tags/tag34.xml><?xml version="1.0" encoding="utf-8"?>
<p:tagLst xmlns:p="http://schemas.openxmlformats.org/presentationml/2006/main">
  <p:tag name="KSO_WM_SLIDE_BACKGROUND_TYPE" val="frame"/>
</p:tagLst>
</file>

<file path=ppt/tags/tag35.xml><?xml version="1.0" encoding="utf-8"?>
<p:tagLst xmlns:p="http://schemas.openxmlformats.org/presentationml/2006/main">
  <p:tag name="KSO_WM_SLIDE_BACKGROUND_TYPE" val="frame"/>
</p:tagLst>
</file>

<file path=ppt/tags/tag36.xml><?xml version="1.0" encoding="utf-8"?>
<p:tagLst xmlns:p="http://schemas.openxmlformats.org/presentationml/2006/main">
  <p:tag name="KSO_WM_SLIDE_BACKGROUND_TYPE" val="frame"/>
</p:tagLst>
</file>

<file path=ppt/tags/tag37.xml><?xml version="1.0" encoding="utf-8"?>
<p:tagLst xmlns:p="http://schemas.openxmlformats.org/presentationml/2006/main">
  <p:tag name="KSO_WM_SLIDE_BACKGROUND_TYPE" val="frame"/>
</p:tagLst>
</file>

<file path=ppt/tags/tag38.xml><?xml version="1.0" encoding="utf-8"?>
<p:tagLst xmlns:p="http://schemas.openxmlformats.org/presentationml/2006/main">
  <p:tag name="KSO_WM_SLIDE_BACKGROUND_TYPE" val="frame"/>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4123_5*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f"/>
  <p:tag name="KSO_WM_UNIT_DEC_AREA_ID" val="11b0faf45db0459fa103c3a4a667b4ee"/>
  <p:tag name="KSO_WM_UNIT_DECORATE_INFO" val=""/>
  <p:tag name="KSO_WM_UNIT_SM_LIMIT_TYPE" val=""/>
  <p:tag name="KSO_WM_CHIP_FILLAREA_FILL_RULE" val="{&quot;fill_align&quot;:&quot;cm&quot;,&quot;fill_effect&quot;:[],&quot;fill_mode&quot;:&quot;full&quot;,&quot;sacle_strategy&quot;:&quot;stretch&quot;}"/>
  <p:tag name="KSO_WM_ASSEMBLE_CHIP_INDEX" val="57b241a3879e487da37b9d39dbd109d4"/>
  <p:tag name="KSO_WM_SLIDE_BACKGROUND_TYPE" val="leftRight"/>
  <p:tag name="KSO_WM_UNIT_TEXT_FILL_FORE_SCHEMECOLOR_INDEX_BRIGHTNESS" val="0"/>
  <p:tag name="KSO_WM_UNIT_TEXT_FILL_FORE_SCHEMECOLOR_INDEX" val="2"/>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ba431f49007e47b88226a60d79156832"/>
  <p:tag name="KSO_WM_UNIT_DECORATE_INFO" val=""/>
  <p:tag name="KSO_WM_UNIT_SM_LIMIT_TYPE" val=""/>
  <p:tag name="KSO_WM_CHIP_FILLAREA_FILL_RULE" val="{&quot;fill_align&quot;:&quot;cm&quot;,&quot;fill_effect&quot;:[],&quot;fill_mode&quot;:&quot;full&quot;,&quot;sacle_strategy&quot;:&quot;stretch&quot;}"/>
  <p:tag name="KSO_WM_ASSEMBLE_CHIP_INDEX" val="c84bae8e5a024e8a90129e20519c7134"/>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08da9d6e17184ef8843fe54de287c3af"/>
  <p:tag name="KSO_WM_UNIT_DECORATE_INFO" val=""/>
  <p:tag name="KSO_WM_UNIT_SM_LIMIT_TYPE" val=""/>
  <p:tag name="KSO_WM_CHIP_FILLAREA_FILL_RULE" val="{&quot;fill_align&quot;:&quot;cm&quot;,&quot;fill_effect&quot;:[],&quot;fill_mode&quot;:&quot;full&quot;,&quot;sacle_strategy&quot;:&quot;stretch&quot;}"/>
  <p:tag name="KSO_WM_ASSEMBLE_CHIP_INDEX" val="8d725f4c346f40c5b625e0b4d76802f9"/>
  <p:tag name="KSO_WM_SLIDE_BACKGROUND_TYPE" val="leftRight"/>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80b71f9887274b5f813d74ab54817abc"/>
  <p:tag name="KSO_WM_UNIT_DECORATE_INFO" val=""/>
  <p:tag name="KSO_WM_UNIT_SM_LIMIT_TYPE" val=""/>
  <p:tag name="KSO_WM_CHIP_FILLAREA_FILL_RULE" val="{&quot;fill_align&quot;:&quot;cm&quot;,&quot;fill_effect&quot;:[],&quot;fill_mode&quot;:&quot;full&quot;,&quot;sacle_strategy&quot;:&quot;stretch&quot;}"/>
  <p:tag name="KSO_WM_ASSEMBLE_CHIP_INDEX" val="e5e2c364ca0c48878ee89400d1c781e2"/>
  <p:tag name="KSO_WM_SLIDE_BACKGROUND_TYPE" val="leftRight"/>
</p:tagLst>
</file>

<file path=ppt/tags/tag42.xml><?xml version="1.0" encoding="utf-8"?>
<p:tagLst xmlns:p="http://schemas.openxmlformats.org/presentationml/2006/main">
  <p:tag name="KSO_WM_SLIDE_BACKGROUND_TYPE" val="leftRight"/>
</p:tagLst>
</file>

<file path=ppt/tags/tag43.xml><?xml version="1.0" encoding="utf-8"?>
<p:tagLst xmlns:p="http://schemas.openxmlformats.org/presentationml/2006/main">
  <p:tag name="KSO_WM_SLIDE_BACKGROUND_TYPE" val="leftRight"/>
</p:tagLst>
</file>

<file path=ppt/tags/tag44.xml><?xml version="1.0" encoding="utf-8"?>
<p:tagLst xmlns:p="http://schemas.openxmlformats.org/presentationml/2006/main">
  <p:tag name="KSO_WM_SLIDE_BACKGROUND_TYPE" val="leftRight"/>
</p:tagLst>
</file>

<file path=ppt/tags/tag45.xml><?xml version="1.0" encoding="utf-8"?>
<p:tagLst xmlns:p="http://schemas.openxmlformats.org/presentationml/2006/main">
  <p:tag name="KSO_WM_SLIDE_BACKGROUND_TYPE" val="leftRight"/>
</p:tagLst>
</file>

<file path=ppt/tags/tag46.xml><?xml version="1.0" encoding="utf-8"?>
<p:tagLst xmlns:p="http://schemas.openxmlformats.org/presentationml/2006/main">
  <p:tag name="KSO_WM_SLIDE_BACKGROUND_TYPE" val="leftRight"/>
</p:tagLst>
</file>

<file path=ppt/tags/tag47.xml><?xml version="1.0" encoding="utf-8"?>
<p:tagLst xmlns:p="http://schemas.openxmlformats.org/presentationml/2006/main">
  <p:tag name="KSO_WM_SLIDE_BACKGROUND_TYPE" val="leftRight"/>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4123_5*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f"/>
  <p:tag name="KSO_WM_UNIT_DEC_AREA_ID" val="770afd04087549c5a5536677ba01802e"/>
  <p:tag name="KSO_WM_UNIT_DECORATE_INFO" val=""/>
  <p:tag name="KSO_WM_UNIT_SM_LIMIT_TYPE" val=""/>
  <p:tag name="KSO_WM_CHIP_FILLAREA_FILL_RULE" val="{&quot;fill_align&quot;:&quot;cm&quot;,&quot;fill_effect&quot;:[],&quot;fill_mode&quot;:&quot;full&quot;,&quot;sacle_strategy&quot;:&quot;stretch&quot;}"/>
  <p:tag name="KSO_WM_ASSEMBLE_CHIP_INDEX" val="d52bb4ce4c5e4faba32e10626603fe29"/>
  <p:tag name="KSO_WM_SLIDE_BACKGROUND_TYPE" val="topBottom"/>
  <p:tag name="KSO_WM_UNIT_TEXT_FILL_FORE_SCHEMECOLOR_INDEX_BRIGHTNESS" val="0"/>
  <p:tag name="KSO_WM_UNIT_TEXT_FILL_FORE_SCHEMECOLOR_INDEX" val="2"/>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9ab3c4d673984e56bae082a08211b30c"/>
  <p:tag name="KSO_WM_UNIT_DECORATE_INFO" val=""/>
  <p:tag name="KSO_WM_UNIT_SM_LIMIT_TYPE" val=""/>
  <p:tag name="KSO_WM_CHIP_FILLAREA_FILL_RULE" val="{&quot;fill_align&quot;:&quot;cm&quot;,&quot;fill_effect&quot;:[],&quot;fill_mode&quot;:&quot;full&quot;,&quot;sacle_strategy&quot;:&quot;stretch&quot;}"/>
  <p:tag name="KSO_WM_ASSEMBLE_CHIP_INDEX" val="62ea0f28dfad414b93b89429d8bf3a4e"/>
  <p:tag name="KSO_WM_SLIDE_BACKGROUND_TYPE" val="topBotto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2*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c"/>
  <p:tag name="KSO_WM_UNIT_DEC_AREA_ID" val="671c94c71b1d4bb7aad90b0aff1052cd"/>
  <p:tag name="KSO_WM_UNIT_DECORATE_INFO" val=""/>
  <p:tag name="KSO_WM_UNIT_SM_LIMIT_TYPE" val=""/>
  <p:tag name="KSO_WM_CHIP_FILLAREA_FILL_RULE" val="{&quot;fill_align&quot;:&quot;lm&quot;,&quot;fill_effect&quot;:[],&quot;fill_mode&quot;:&quot;adaptive&quot;,&quot;sacle_strategy&quot;:&quot;stretch&quot;}"/>
  <p:tag name="KSO_WM_ASSEMBLE_CHIP_INDEX" val="dfdf9d58ac64419d8584dc5853ef6942"/>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b0cbd3ae8c1c42a2985e2ca13ac99cb9"/>
  <p:tag name="KSO_WM_UNIT_DECORATE_INFO" val=""/>
  <p:tag name="KSO_WM_UNIT_SM_LIMIT_TYPE" val=""/>
  <p:tag name="KSO_WM_CHIP_FILLAREA_FILL_RULE" val="{&quot;fill_align&quot;:&quot;cm&quot;,&quot;fill_effect&quot;:[],&quot;fill_mode&quot;:&quot;full&quot;,&quot;sacle_strategy&quot;:&quot;stretch&quot;}"/>
  <p:tag name="KSO_WM_ASSEMBLE_CHIP_INDEX" val="d0f98247a04e44cc92d3ecdfe62da471"/>
  <p:tag name="KSO_WM_SLIDE_BACKGROUND_TYPE" val="topBottom"/>
</p:tagLst>
</file>

<file path=ppt/tags/tag51.xml><?xml version="1.0" encoding="utf-8"?>
<p:tagLst xmlns:p="http://schemas.openxmlformats.org/presentationml/2006/main">
  <p:tag name="KSO_WM_SLIDE_BACKGROUND_TYPE" val="topBottom"/>
</p:tagLst>
</file>

<file path=ppt/tags/tag52.xml><?xml version="1.0" encoding="utf-8"?>
<p:tagLst xmlns:p="http://schemas.openxmlformats.org/presentationml/2006/main">
  <p:tag name="KSO_WM_SLIDE_BACKGROUND_TYPE" val="topBottom"/>
</p:tagLst>
</file>

<file path=ppt/tags/tag53.xml><?xml version="1.0" encoding="utf-8"?>
<p:tagLst xmlns:p="http://schemas.openxmlformats.org/presentationml/2006/main">
  <p:tag name="KSO_WM_SLIDE_BACKGROUND_TYPE" val="topBottom"/>
</p:tagLst>
</file>

<file path=ppt/tags/tag54.xml><?xml version="1.0" encoding="utf-8"?>
<p:tagLst xmlns:p="http://schemas.openxmlformats.org/presentationml/2006/main">
  <p:tag name="KSO_WM_SLIDE_BACKGROUND_TYPE" val="topBottom"/>
</p:tagLst>
</file>

<file path=ppt/tags/tag55.xml><?xml version="1.0" encoding="utf-8"?>
<p:tagLst xmlns:p="http://schemas.openxmlformats.org/presentationml/2006/main">
  <p:tag name="KSO_WM_SLIDE_BACKGROUND_TYPE" val="topBottom"/>
</p:tagLst>
</file>

<file path=ppt/tags/tag56.xml><?xml version="1.0" encoding="utf-8"?>
<p:tagLst xmlns:p="http://schemas.openxmlformats.org/presentationml/2006/main">
  <p:tag name="KSO_WM_SLIDE_BACKGROUND_TYPE" val="topBotto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4123_5*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f"/>
  <p:tag name="KSO_WM_UNIT_DEC_AREA_ID" val="9ec095f7b38d416e817b0acb5599d15d"/>
  <p:tag name="KSO_WM_UNIT_DECORATE_INFO" val=""/>
  <p:tag name="KSO_WM_UNIT_SM_LIMIT_TYPE" val=""/>
  <p:tag name="KSO_WM_CHIP_FILLAREA_FILL_RULE" val="{&quot;fill_align&quot;:&quot;cm&quot;,&quot;fill_effect&quot;:[],&quot;fill_mode&quot;:&quot;full&quot;,&quot;sacle_strategy&quot;:&quot;stretch&quot;}"/>
  <p:tag name="KSO_WM_ASSEMBLE_CHIP_INDEX" val="de55261976424d459d78bf4a78e49e0f"/>
  <p:tag name="KSO_WM_SLIDE_BACKGROUND_TYPE" val="bottomTop"/>
  <p:tag name="KSO_WM_UNIT_TEXT_FILL_FORE_SCHEMECOLOR_INDEX_BRIGHTNESS" val="0"/>
  <p:tag name="KSO_WM_UNIT_TEXT_FILL_FORE_SCHEMECOLOR_INDEX" val="2"/>
  <p:tag name="KSO_WM_UNIT_TEX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0bf9c26534884490adc1bbddf55d15c8"/>
  <p:tag name="KSO_WM_UNIT_DECORATE_INFO" val=""/>
  <p:tag name="KSO_WM_UNIT_SM_LIMIT_TYPE" val=""/>
  <p:tag name="KSO_WM_CHIP_FILLAREA_FILL_RULE" val="{&quot;fill_align&quot;:&quot;cm&quot;,&quot;fill_effect&quot;:[],&quot;fill_mode&quot;:&quot;full&quot;,&quot;sacle_strategy&quot;:&quot;stretch&quot;}"/>
  <p:tag name="KSO_WM_ASSEMBLE_CHIP_INDEX" val="a72c720ed46c41ff81b44d101fd60852"/>
  <p:tag name="KSO_WM_SLIDE_BACKGROUND_TYPE" val="bottomTop"/>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15210a380e1f43d3bcf23ea837a08dd0"/>
  <p:tag name="KSO_WM_UNIT_DECORATE_INFO" val=""/>
  <p:tag name="KSO_WM_UNIT_SM_LIMIT_TYPE" val=""/>
  <p:tag name="KSO_WM_CHIP_FILLAREA_FILL_RULE" val="{&quot;fill_align&quot;:&quot;cm&quot;,&quot;fill_effect&quot;:[],&quot;fill_mode&quot;:&quot;full&quot;,&quot;sacle_strategy&quot;:&quot;stretch&quot;}"/>
  <p:tag name="KSO_WM_ASSEMBLE_CHIP_INDEX" val="64d1ec3a375f4caa98b0aecd382bf928"/>
  <p:tag name="KSO_WM_SLIDE_BACKGROUND_TYPE" val="bottomTop"/>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78b0d6370eeb4ba6880fba0c9879430a"/>
  <p:tag name="KSO_WM_UNIT_DECORATE_INFO" val=""/>
  <p:tag name="KSO_WM_UNIT_SM_LIMIT_TYPE" val=""/>
  <p:tag name="KSO_WM_CHIP_FILLAREA_FILL_RULE" val="{&quot;fill_align&quot;:&quot;cm&quot;,&quot;fill_effect&quot;:[],&quot;fill_mode&quot;:&quot;full&quot;,&quot;sacle_strategy&quot;:&quot;stretch&quot;}"/>
  <p:tag name="KSO_WM_ASSEMBLE_CHIP_INDEX" val="fb70b176c05d4a53a8861c56dd7cce9a"/>
</p:tagLst>
</file>

<file path=ppt/tags/tag60.xml><?xml version="1.0" encoding="utf-8"?>
<p:tagLst xmlns:p="http://schemas.openxmlformats.org/presentationml/2006/main">
  <p:tag name="KSO_WM_SLIDE_BACKGROUND_TYPE" val="bottomTop"/>
</p:tagLst>
</file>

<file path=ppt/tags/tag61.xml><?xml version="1.0" encoding="utf-8"?>
<p:tagLst xmlns:p="http://schemas.openxmlformats.org/presentationml/2006/main">
  <p:tag name="KSO_WM_SLIDE_BACKGROUND_TYPE" val="bottomTop"/>
</p:tagLst>
</file>

<file path=ppt/tags/tag62.xml><?xml version="1.0" encoding="utf-8"?>
<p:tagLst xmlns:p="http://schemas.openxmlformats.org/presentationml/2006/main">
  <p:tag name="KSO_WM_SLIDE_BACKGROUND_TYPE" val="bottomTop"/>
</p:tagLst>
</file>

<file path=ppt/tags/tag63.xml><?xml version="1.0" encoding="utf-8"?>
<p:tagLst xmlns:p="http://schemas.openxmlformats.org/presentationml/2006/main">
  <p:tag name="KSO_WM_SLIDE_BACKGROUND_TYPE" val="bottomTop"/>
</p:tagLst>
</file>

<file path=ppt/tags/tag64.xml><?xml version="1.0" encoding="utf-8"?>
<p:tagLst xmlns:p="http://schemas.openxmlformats.org/presentationml/2006/main">
  <p:tag name="KSO_WM_SLIDE_BACKGROUND_TYPE" val="bottomTop"/>
</p:tagLst>
</file>

<file path=ppt/tags/tag65.xml><?xml version="1.0" encoding="utf-8"?>
<p:tagLst xmlns:p="http://schemas.openxmlformats.org/presentationml/2006/main">
  <p:tag name="KSO_WM_SLIDE_BACKGROUND_TYPE" val="bottomTop"/>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4123_5*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f"/>
  <p:tag name="KSO_WM_UNIT_DEC_AREA_ID" val="7fedbc4df72b4c0e9a5514b101c54955"/>
  <p:tag name="KSO_WM_UNIT_DECORATE_INFO" val=""/>
  <p:tag name="KSO_WM_UNIT_SM_LIMIT_TYPE" val=""/>
  <p:tag name="KSO_WM_CHIP_FILLAREA_FILL_RULE" val="{&quot;fill_align&quot;:&quot;cm&quot;,&quot;fill_effect&quot;:[],&quot;fill_mode&quot;:&quot;full&quot;,&quot;sacle_strategy&quot;:&quot;stretch&quot;}"/>
  <p:tag name="KSO_WM_ASSEMBLE_CHIP_INDEX" val="2ff8e7bf5a5042a38e2fdc28a28a9fdd"/>
  <p:tag name="KSO_WM_SLIDE_BACKGROUND_TYPE" val="navigation"/>
  <p:tag name="KSO_WM_UNIT_TEXT_FILL_FORE_SCHEMECOLOR_INDEX_BRIGHTNESS" val="0"/>
  <p:tag name="KSO_WM_UNIT_TEXT_FILL_FORE_SCHEMECOLOR_INDEX" val="2"/>
  <p:tag name="KSO_WM_UNIT_TEXT_FILL_TYPE"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2ed8abbfd6094ad2b190e9287626f3be"/>
  <p:tag name="KSO_WM_UNIT_DECORATE_INFO" val=""/>
  <p:tag name="KSO_WM_UNIT_SM_LIMIT_TYPE" val=""/>
  <p:tag name="KSO_WM_CHIP_FILLAREA_FILL_RULE" val="{&quot;fill_align&quot;:&quot;cm&quot;,&quot;fill_effect&quot;:[],&quot;fill_mode&quot;:&quot;full&quot;,&quot;sacle_strategy&quot;:&quot;stretch&quot;}"/>
  <p:tag name="KSO_WM_ASSEMBLE_CHIP_INDEX" val="48fe40d4fbeb4b778a3cf8c6187c8569"/>
  <p:tag name="KSO_WM_SLIDE_BACKGROUND_TYPE" val="navigation"/>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e38db0a94d5f4f21a5336e2966039abc"/>
  <p:tag name="KSO_WM_UNIT_DECORATE_INFO" val=""/>
  <p:tag name="KSO_WM_UNIT_SM_LIMIT_TYPE" val=""/>
  <p:tag name="KSO_WM_CHIP_FILLAREA_FILL_RULE" val="{&quot;fill_align&quot;:&quot;cm&quot;,&quot;fill_effect&quot;:[],&quot;fill_mode&quot;:&quot;full&quot;,&quot;sacle_strategy&quot;:&quot;stretch&quot;}"/>
  <p:tag name="KSO_WM_ASSEMBLE_CHIP_INDEX" val="f6c6f07dc65b47cebe29dc35297a0b2f"/>
  <p:tag name="KSO_WM_SLIDE_BACKGROUND_TYPE" val="navigation"/>
</p:tagLst>
</file>

<file path=ppt/tags/tag69.xml><?xml version="1.0" encoding="utf-8"?>
<p:tagLst xmlns:p="http://schemas.openxmlformats.org/presentationml/2006/main">
  <p:tag name="KSO_WM_SLIDE_BACKGROUND_TYPE" val="navigation"/>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036f1347509849f1a4bca38077e888c4"/>
  <p:tag name="KSO_WM_UNIT_DECORATE_INFO" val=""/>
  <p:tag name="KSO_WM_UNIT_SM_LIMIT_TYPE" val=""/>
  <p:tag name="KSO_WM_CHIP_FILLAREA_FILL_RULE" val="{&quot;fill_align&quot;:&quot;cm&quot;,&quot;fill_effect&quot;:[],&quot;fill_mode&quot;:&quot;full&quot;,&quot;sacle_strategy&quot;:&quot;stretch&quot;}"/>
  <p:tag name="KSO_WM_ASSEMBLE_CHIP_INDEX" val="c5ca55afa27e423d91ac7ecc48cfccd1"/>
</p:tagLst>
</file>

<file path=ppt/tags/tag70.xml><?xml version="1.0" encoding="utf-8"?>
<p:tagLst xmlns:p="http://schemas.openxmlformats.org/presentationml/2006/main">
  <p:tag name="KSO_WM_SLIDE_BACKGROUND_TYPE" val="navigation"/>
</p:tagLst>
</file>

<file path=ppt/tags/tag71.xml><?xml version="1.0" encoding="utf-8"?>
<p:tagLst xmlns:p="http://schemas.openxmlformats.org/presentationml/2006/main">
  <p:tag name="KSO_WM_SLIDE_BACKGROUND_TYPE" val="navigation"/>
</p:tagLst>
</file>

<file path=ppt/tags/tag72.xml><?xml version="1.0" encoding="utf-8"?>
<p:tagLst xmlns:p="http://schemas.openxmlformats.org/presentationml/2006/main">
  <p:tag name="KSO_WM_SLIDE_BACKGROUND_TYPE" val="navigation"/>
</p:tagLst>
</file>

<file path=ppt/tags/tag73.xml><?xml version="1.0" encoding="utf-8"?>
<p:tagLst xmlns:p="http://schemas.openxmlformats.org/presentationml/2006/main">
  <p:tag name="KSO_WM_SLIDE_BACKGROUND_TYPE" val="navigation"/>
</p:tagLst>
</file>

<file path=ppt/tags/tag74.xml><?xml version="1.0" encoding="utf-8"?>
<p:tagLst xmlns:p="http://schemas.openxmlformats.org/presentationml/2006/main">
  <p:tag name="KSO_WM_SLIDE_BACKGROUND_TYPE" val="navigation"/>
</p:tagLst>
</file>

<file path=ppt/tags/tag75.xml><?xml version="1.0" encoding="utf-8"?>
<p:tagLst xmlns:p="http://schemas.openxmlformats.org/presentationml/2006/main">
  <p:tag name="KSO_WM_SLIDE_BACKGROUND_TYPE" val="navigation"/>
</p:tagLst>
</file>

<file path=ppt/tags/tag76.xml><?xml version="1.0" encoding="utf-8"?>
<p:tagLst xmlns:p="http://schemas.openxmlformats.org/presentationml/2006/main">
  <p:tag name="KSO_WM_SLIDE_BACKGROUND_TYPE" val="navigation"/>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4123_5*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f"/>
  <p:tag name="KSO_WM_UNIT_DEC_AREA_ID" val="e52b3558499849f3a469b8d79d162099"/>
  <p:tag name="KSO_WM_UNIT_DECORATE_INFO" val=""/>
  <p:tag name="KSO_WM_UNIT_SM_LIMIT_TYPE" val=""/>
  <p:tag name="KSO_WM_CHIP_FILLAREA_FILL_RULE" val="{&quot;fill_align&quot;:&quot;cm&quot;,&quot;fill_effect&quot;:[],&quot;fill_mode&quot;:&quot;full&quot;,&quot;sacle_strategy&quot;:&quot;stretch&quot;}"/>
  <p:tag name="KSO_WM_ASSEMBLE_CHIP_INDEX" val="da06faead92e4a5e9037489c62fbcb44"/>
  <p:tag name="KSO_WM_SLIDE_BACKGROUND_TYPE" val="belt"/>
  <p:tag name="KSO_WM_UNIT_TEXT_FILL_FORE_SCHEMECOLOR_INDEX_BRIGHTNESS" val="0"/>
  <p:tag name="KSO_WM_UNIT_TEXT_FILL_FORE_SCHEMECOLOR_INDEX" val="2"/>
  <p:tag name="KSO_WM_UNIT_TEXT_FILL_TYPE"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3*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d"/>
  <p:tag name="KSO_WM_UNIT_DEC_AREA_ID" val="6eeb7eadadab401db3f7c5fb85c693a0"/>
  <p:tag name="KSO_WM_UNIT_DECORATE_INFO" val=""/>
  <p:tag name="KSO_WM_UNIT_SM_LIMIT_TYPE" val=""/>
  <p:tag name="KSO_WM_CHIP_FILLAREA_FILL_RULE" val="{&quot;fill_align&quot;:&quot;cm&quot;,&quot;fill_effect&quot;:[],&quot;fill_mode&quot;:&quot;full&quot;,&quot;sacle_strategy&quot;:&quot;stretch&quot;}"/>
  <p:tag name="KSO_WM_ASSEMBLE_CHIP_INDEX" val="aac0ab13575741829b7123ee70c5e77b"/>
  <p:tag name="KSO_WM_SLIDE_BACKGROUND_TYPE" val="belt"/>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4123_4*i*1"/>
  <p:tag name="KSO_WM_TEMPLATE_CATEGORY" val="chip"/>
  <p:tag name="KSO_WM_TEMPLATE_INDEX" val="20214123"/>
  <p:tag name="KSO_WM_UNIT_LAYERLEVEL" val="1"/>
  <p:tag name="KSO_WM_TAG_VERSION" val="1.0"/>
  <p:tag name="KSO_WM_BEAUTIFY_FLAG" val="#wm#"/>
  <p:tag name="KSO_WM_CHIP_GROUPID" val="5f8e8fda67ec5bfe25c15d4a"/>
  <p:tag name="KSO_WM_CHIP_XID" val="5f8e8fda67ec5bfe25c15d4e"/>
  <p:tag name="KSO_WM_UNIT_DEC_AREA_ID" val="30593d2878f3487083f85fd08a963a87"/>
  <p:tag name="KSO_WM_UNIT_DECORATE_INFO" val=""/>
  <p:tag name="KSO_WM_UNIT_SM_LIMIT_TYPE" val=""/>
  <p:tag name="KSO_WM_CHIP_FILLAREA_FILL_RULE" val="{&quot;fill_align&quot;:&quot;cm&quot;,&quot;fill_effect&quot;:[],&quot;fill_mode&quot;:&quot;full&quot;,&quot;sacle_strategy&quot;:&quot;stretch&quot;}"/>
  <p:tag name="KSO_WM_ASSEMBLE_CHIP_INDEX" val="437c16636d94489b84807659156f2c14"/>
  <p:tag name="KSO_WM_SLIDE_BACKGROUND_TYPE" val="belt"/>
</p:tagLst>
</file>

<file path=ppt/tags/tag8.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14123_1*a*1"/>
  <p:tag name="KSO_WM_TEMPLATE_CATEGORY" val="custom"/>
  <p:tag name="KSO_WM_TEMPLATE_INDEX" val="2021412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0c3561ca5227479e8beb48c62ae6e8d1"/>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e4bb51ee74b145bb8a6b26006b8a4d42"/>
  <p:tag name="KSO_WM_UNIT_TEXT_FILL_FORE_SCHEMECOLOR_INDEX_BRIGHTNESS" val="0.15"/>
  <p:tag name="KSO_WM_UNIT_TEXT_FILL_FORE_SCHEMECOLOR_INDEX" val="13"/>
  <p:tag name="KSO_WM_UNIT_TEXT_FILL_TYPE" val="1"/>
  <p:tag name="KSO_WM_TEMPLATE_ASSEMBLE_XID" val="5fa38202cdf0ed41a6a338b2"/>
  <p:tag name="KSO_WM_TEMPLATE_ASSEMBLE_GROUPID" val="5f8e8fda67ec5bfe25c15d4a"/>
</p:tagLst>
</file>

<file path=ppt/tags/tag80.xml><?xml version="1.0" encoding="utf-8"?>
<p:tagLst xmlns:p="http://schemas.openxmlformats.org/presentationml/2006/main">
  <p:tag name="KSO_WM_SLIDE_BACKGROUND_TYPE" val="belt"/>
</p:tagLst>
</file>

<file path=ppt/tags/tag81.xml><?xml version="1.0" encoding="utf-8"?>
<p:tagLst xmlns:p="http://schemas.openxmlformats.org/presentationml/2006/main">
  <p:tag name="KSO_WM_SLIDE_BACKGROUND_TYPE" val="belt"/>
</p:tagLst>
</file>

<file path=ppt/tags/tag82.xml><?xml version="1.0" encoding="utf-8"?>
<p:tagLst xmlns:p="http://schemas.openxmlformats.org/presentationml/2006/main">
  <p:tag name="KSO_WM_SLIDE_BACKGROUND_TYPE" val="belt"/>
</p:tagLst>
</file>

<file path=ppt/tags/tag83.xml><?xml version="1.0" encoding="utf-8"?>
<p:tagLst xmlns:p="http://schemas.openxmlformats.org/presentationml/2006/main">
  <p:tag name="KSO_WM_SLIDE_BACKGROUND_TYPE" val="belt"/>
</p:tagLst>
</file>

<file path=ppt/tags/tag84.xml><?xml version="1.0" encoding="utf-8"?>
<p:tagLst xmlns:p="http://schemas.openxmlformats.org/presentationml/2006/main">
  <p:tag name="KSO_WM_SLIDE_BACKGROUND_TYPE" val="belt"/>
</p:tagLst>
</file>

<file path=ppt/tags/tag85.xml><?xml version="1.0" encoding="utf-8"?>
<p:tagLst xmlns:p="http://schemas.openxmlformats.org/presentationml/2006/main">
  <p:tag name="KSO_WM_TEMPLATE_CATEGORY" val="custom"/>
  <p:tag name="KSO_WM_TEMPLATE_INDEX" val="20214123"/>
</p:tagLst>
</file>

<file path=ppt/tags/tag86.xml><?xml version="1.0" encoding="utf-8"?>
<p:tagLst xmlns:p="http://schemas.openxmlformats.org/presentationml/2006/main">
  <p:tag name="KSO_WM_TEMPLATE_CATEGORY" val="custom"/>
  <p:tag name="KSO_WM_TEMPLATE_INDEX" val="20214123"/>
</p:tagLst>
</file>

<file path=ppt/tags/tag87.xml><?xml version="1.0" encoding="utf-8"?>
<p:tagLst xmlns:p="http://schemas.openxmlformats.org/presentationml/2006/main">
  <p:tag name="KSO_WM_BEAUTIFY_FLAG" val="#wm#"/>
  <p:tag name="KSO_WM_TAG_VERSION" val="1.0"/>
  <p:tag name="KSO_WM_TEMPLATE_CATEGORY" val="custom"/>
  <p:tag name="KSO_WM_TEMPLATE_INDEX" val="20214123"/>
</p:tagLst>
</file>

<file path=ppt/tags/tag88.xml><?xml version="1.0" encoding="utf-8"?>
<p:tagLst xmlns:p="http://schemas.openxmlformats.org/presentationml/2006/main">
  <p:tag name="KSO_WM_UNIT_DEFAULT_FONT" val="44;60;4"/>
  <p:tag name="KSO_WM_UNIT_BLOCK" val="0"/>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14123_1*a*1"/>
  <p:tag name="KSO_WM_TEMPLATE_CATEGORY" val="custom"/>
  <p:tag name="KSO_WM_TEMPLATE_INDEX" val="20214123"/>
  <p:tag name="KSO_WM_UNIT_LAYERLEVEL" val="1"/>
  <p:tag name="KSO_WM_TAG_VERSION" val="1.0"/>
  <p:tag name="KSO_WM_BEAUTIFY_FLAG" val="#wm#"/>
  <p:tag name="KSO_WM_UNIT_PRESET_TEXT" val="产品品鉴会活动方案"/>
  <p:tag name="KSO_WM_CHIP_GROUPID" val="5ebd089d0ac41c4a0a525421"/>
  <p:tag name="KSO_WM_CHIP_XID" val="5ebd089d0ac41c4a0a525422"/>
  <p:tag name="KSO_WM_UNIT_DEC_AREA_ID" val="e281c5af02fb4d33867c4fddeba21e6b"/>
  <p:tag name="KSO_WM_CHIP_FILLAREA_FILL_RULE" val="{&quot;fill_align&quot;:&quot;cm&quot;,&quot;fill_mode&quot;:&quot;adaptive&quot;,&quot;sacle_strategy&quot;:&quot;smart&quot;}"/>
  <p:tag name="KSO_WM_ASSEMBLE_CHIP_INDEX" val="bc5f4fbdbc414a0d95266e5ff0efa811"/>
  <p:tag name="KSO_WM_UNIT_TEXT_FILL_FORE_SCHEMECOLOR_INDEX_BRIGHTNESS" val="0.15"/>
  <p:tag name="KSO_WM_UNIT_TEXT_FILL_FORE_SCHEMECOLOR_INDEX" val="13"/>
  <p:tag name="KSO_WM_UNIT_TEXT_FILL_TYPE" val="1"/>
</p:tagLst>
</file>

<file path=ppt/tags/tag89.xml><?xml version="1.0" encoding="utf-8"?>
<p:tagLst xmlns:p="http://schemas.openxmlformats.org/presentationml/2006/main">
  <p:tag name="KSO_WM_CHIP_INFOS" val="{&quot;layout_type&quot;:&quot;forright&quot;,&quot;slide_type&quot;:[&quot;title&quot;],&quot;aspect_ratio&quot;:&quot;16:9&quot;}"/>
  <p:tag name="KSO_WM_CHIP_XID" val="5ebe041a0ac41c4a0a52557a"/>
  <p:tag name="KSO_WM_CHIP_FILLPROP" val="[[{&quot;fill_id&quot;:&quot;014cd647425143238c2ec88d4832793b&quot;,&quot;fill_align&quot;:&quot;cm&quot;,&quot;text_align&quot;:&quot;lm&quot;,&quot;text_direction&quot;:&quot;horizontal&quot;,&quot;chip_types&quot;:[&quot;text&quot;,&quot;header&quot;]}]]"/>
  <p:tag name="KSO_WM_SLIDE_ID" val="custom20214123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SLIDE_SIZE" val="380*460"/>
  <p:tag name="KSO_WM_SLIDE_POSITION" val="520*39"/>
  <p:tag name="KSO_WM_TAG_VERSION" val="1.0"/>
  <p:tag name="KSO_WM_BEAUTIFY_FLAG" val="#wm#"/>
  <p:tag name="KSO_WM_TEMPLATE_CATEGORY" val="custom"/>
  <p:tag name="KSO_WM_TEMPLATE_INDEX" val="20214123"/>
  <p:tag name="KSO_WM_SLIDE_LAYOUT" val="a_f"/>
  <p:tag name="KSO_WM_SLIDE_LAYOUT_CNT" val="1_1"/>
  <p:tag name="KSO_WM_CHIP_GROUPID" val="5ebf6661ddc3daf3fef3f760"/>
  <p:tag name="KSO_WM_SLIDE_LAYOUT_INFO" val="{&quot;id&quot;:&quot;2020-11-05T12:40:02&quot;,&quot;maxSize&quot;:{&quot;size1&quot;:59.40299092824163},&quot;minSize&quot;:{&quot;size1&quot;:47.80299092824162},&quot;normalSize&quot;:{&quot;size1&quot;:56.80299092824162},&quot;subLayout&quot;:[{&quot;id&quot;:&quot;2020-11-05T12:40:02&quot;,&quot;margin&quot;:{&quot;bottom&quot;:0.131022647023201,&quot;left&quot;:17.49791717529297,&quot;right&quot;:2.9630887508392334,&quot;top&quot;:5.731644630432129},&quot;type&quot;:0},{&quot;id&quot;:&quot;2020-11-05T12:40:02&quot;,&quot;margin&quot;:{&quot;bottom&quot;:5.731666564941406,&quot;left&quot;:17.49791717529297,&quot;right&quot;:2.9630887508392334,&quot;top&quot;:0.1801326721906662},&quot;type&quot;:0}],&quot;type&quot;:0}"/>
  <p:tag name="KSO_WM_SLIDE_BK_DARK_LIGHT" val="2"/>
  <p:tag name="KSO_WM_SLIDE_BACKGROUND_TYPE" val="general"/>
  <p:tag name="KSO_WM_SLIDE_SUPPORT_FEATURE_TYPE" val="0"/>
  <p:tag name="KSO_WM_TEMPLATE_MASTER_THUMB_INDEX" val="12"/>
  <p:tag name="KSO_WM_TEMPLATE_ASSEMBLE_XID" val="5fa38202cdf0ed41a6a338c3"/>
  <p:tag name="KSO_WM_TEMPLATE_ASSEMBLE_GROUPID" val="5f8e8fda67ec5bfe25c15d4a"/>
  <p:tag name="KSO_WM_TEMPLATE_THUMBS_INDEX" val="1、2、3、4、7、47"/>
</p:tagLst>
</file>

<file path=ppt/tags/tag9.xml><?xml version="1.0" encoding="utf-8"?>
<p:tagLst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14123_1*b*1"/>
  <p:tag name="KSO_WM_TEMPLATE_CATEGORY" val="custom"/>
  <p:tag name="KSO_WM_TEMPLATE_INDEX" val="20214123"/>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6a1c9d533c104e0dbed8992c4cb8d5ca"/>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e4bb51ee74b145bb8a6b26006b8a4d42"/>
  <p:tag name="KSO_WM_UNIT_TEXT_FILL_FORE_SCHEMECOLOR_INDEX_BRIGHTNESS" val="0.35"/>
  <p:tag name="KSO_WM_UNIT_TEXT_FILL_FORE_SCHEMECOLOR_INDEX" val="13"/>
  <p:tag name="KSO_WM_UNIT_TEXT_FILL_TYPE" val="1"/>
  <p:tag name="KSO_WM_TEMPLATE_ASSEMBLE_XID" val="5fa38202cdf0ed41a6a338b2"/>
  <p:tag name="KSO_WM_TEMPLATE_ASSEMBLE_GROUPID" val="5f8e8fda67ec5bfe25c15d4a"/>
</p:tagLst>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F0F0F0"/>
      </a:dk2>
      <a:lt2>
        <a:srgbClr val="FFFFFF"/>
      </a:lt2>
      <a:accent1>
        <a:srgbClr val="BB5C5A"/>
      </a:accent1>
      <a:accent2>
        <a:srgbClr val="BC694C"/>
      </a:accent2>
      <a:accent3>
        <a:srgbClr val="AC7C47"/>
      </a:accent3>
      <a:accent4>
        <a:srgbClr val="91914E"/>
      </a:accent4>
      <a:accent5>
        <a:srgbClr val="73A663"/>
      </a:accent5>
      <a:accent6>
        <a:srgbClr val="59BA89"/>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1800</Words>
  <Application>WPS 演示</Application>
  <PresentationFormat>全屏显示(16:9)</PresentationFormat>
  <Paragraphs>78</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12</vt:i4>
      </vt:variant>
    </vt:vector>
  </HeadingPairs>
  <TitlesOfParts>
    <vt:vector size="24" baseType="lpstr">
      <vt:lpstr>Arial</vt:lpstr>
      <vt:lpstr>宋体</vt:lpstr>
      <vt:lpstr>Wingdings</vt:lpstr>
      <vt:lpstr>Arial</vt:lpstr>
      <vt:lpstr>微软雅黑</vt:lpstr>
      <vt:lpstr>等线</vt:lpstr>
      <vt:lpstr>汉仪旗黑-85S</vt:lpstr>
      <vt:lpstr>黑体</vt:lpstr>
      <vt:lpstr>Arial Unicode MS</vt:lpstr>
      <vt:lpstr>Calibri</vt:lpstr>
      <vt:lpstr>Office 主题</vt:lpstr>
      <vt:lpstr>1_Office 主题​​</vt:lpstr>
      <vt:lpstr>Docker数据卷</vt:lpstr>
      <vt:lpstr>教学内容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subheading</dc:title>
  <dc:creator>于 文俊</dc:creator>
  <cp:lastModifiedBy>Angular</cp:lastModifiedBy>
  <cp:revision>1114</cp:revision>
  <dcterms:created xsi:type="dcterms:W3CDTF">2017-03-15T14:33:00Z</dcterms:created>
  <dcterms:modified xsi:type="dcterms:W3CDTF">2022-10-29T03:30:48Z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