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8"/>
  </p:notesMasterIdLst>
  <p:sldIdLst>
    <p:sldId id="357" r:id="rId4"/>
    <p:sldId id="257" r:id="rId5"/>
    <p:sldId id="399" r:id="rId6"/>
    <p:sldId id="395" r:id="rId7"/>
    <p:sldId id="409" r:id="rId9"/>
    <p:sldId id="410" r:id="rId10"/>
    <p:sldId id="411" r:id="rId11"/>
    <p:sldId id="412" r:id="rId12"/>
    <p:sldId id="413" r:id="rId13"/>
    <p:sldId id="415" r:id="rId14"/>
    <p:sldId id="414" r:id="rId1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2593340" y="1547495"/>
            <a:ext cx="5094605" cy="13385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自定义镜像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" y="1263015"/>
            <a:ext cx="8226425" cy="2131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应用镜像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2" name="内容占位符 1"/>
          <p:cNvSpPr txBox="1"/>
          <p:nvPr/>
        </p:nvSpPr>
        <p:spPr>
          <a:xfrm>
            <a:off x="274320" y="1000760"/>
            <a:ext cx="8376920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参考操作文档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镜像的内部结构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构建镜像</a:t>
            </a:r>
            <a:endParaRPr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制作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应用镜像示例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为什么要自定义镜像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对于Docker用户来说，最好的情况是不需要自己创建镜像。几乎所有常用的数据库、中间件、应用软件等都有现成的Docker官方镜像或其他人和组织创建的镜像，我们只需要稍作配置就可以直接使用。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某些情况下我们也不得不自己构建镜像，比如：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找不到现成的镜像，比如自己开发的应用程序。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需要在镜像中加入特定的功能。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镜像的内部结构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如果只是使用镜像，当然不需要了解镜像的内部结构，直接通过docker命令下载和运行就可以了，但如果我们想创建自己的镜像，或者想理解Docker为什么是轻量级的，就非常有必要学习这部分知识了。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下载官方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hello-world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pull hello-world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运行：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run 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hello-world</a:t>
            </a: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Dockerfile是镜像的描述文件，定义了如何构建Docker镜像,hello-world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Dockerfile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scratch：表示镜像从白手起家，从0开始构建。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COPY hello/将文件“hello”复制到镜像的根目录。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CMD["/hello"]容器启动时，执行/hello。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镜像hello-world中就只有一个可执行文件“hello”，其功能就是打印出“Hello from Docker ......”等信息。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5" y="1701165"/>
            <a:ext cx="1882140" cy="868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base镜像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hello-world虽然是一个完整的镜像，但它并没有什么实际用途。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通常来说，我们希望镜像能提供一个基本的操作系统环境，用户可以根据需要安装和配置软件。这样的镜像我们称作base镜像。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base镜像有两层含义：（1）不依赖其他镜像，从scratch构建；（2）其他镜像可以以之为基础进行扩展。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能称作base镜像的通常都是各种Linux发行版的Docker镜像，比如Ubuntu、Debian、CentOS等。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镜像： 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docker pull centos</a:t>
            </a: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为何系统镜像如此之小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Linux操作系统由内核空间和用户空间组成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内核空间是kernel, Linux刚启动时会加载bootfs文件系统，之后bootfs会被卸载掉。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用户空间的文件系统是rootfs，包含我们熟悉的 /dev、/proc、/bin等目录。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对于base镜像来说，底层直接用Host的kernel，自己只需要提供rootfs就行了。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一个精简的OS, rootfs可以很小，只需要包括最基本的命令、工具和程序库就可以了。相比其他Linux发行版，CentOS的rootfs已经算臃肿的了，alpine还不到10MB。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55" y="3441065"/>
            <a:ext cx="2369820" cy="163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base镜像提供的是最小安装的Linux发行版，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CentOS镜像的Dockerfile的内容</a:t>
            </a: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ADD指令添加到镜像的tar包就是CentOS 7的rootfs。在制作镜像时，这个tar包会自动解压到/目录下，生成/dev、/proc、/bin等目录。</a:t>
            </a: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可在Docker Hub的镜像描述页面中查看Dockerfile。</a:t>
            </a: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" y="1466850"/>
            <a:ext cx="465582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支持运行多种Linux OS</a:t>
            </a:r>
            <a:endParaRPr kumimoji="1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2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不同Linux发行版的区别主要就是rootfs。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比如Ubuntu 14.04使用upstart管理服务，apt管理软件包；而CentOS 7使用systemd和yum。这些都是用户空间上的区别，Linux kernel差别不大。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所以Docker可以同时支持多种Linux镜像，模拟出多种操作系统环境。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Debian和BusyBox（一种嵌入式Linux）上层提供各自的rootfs，底层共用Docker Host的kernel。</a:t>
            </a:r>
            <a:endParaRPr lang="en-US" alt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914015"/>
            <a:ext cx="2972435" cy="2229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</Words>
  <Application>WPS 演示</Application>
  <PresentationFormat>全屏显示(16:9)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Docker数据卷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1210</cp:revision>
  <dcterms:created xsi:type="dcterms:W3CDTF">2017-03-15T14:33:00Z</dcterms:created>
  <dcterms:modified xsi:type="dcterms:W3CDTF">2022-10-29T06:52:53Z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