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E91B97-70B7-467A-BBBC-A9E797FF58F5}" v="103" dt="2024-08-07T13:05:42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ivert ansah" userId="4562fb9af9689312" providerId="LiveId" clId="{E8E91B97-70B7-467A-BBBC-A9E797FF58F5}"/>
    <pc:docChg chg="modSld">
      <pc:chgData name="clivert ansah" userId="4562fb9af9689312" providerId="LiveId" clId="{E8E91B97-70B7-467A-BBBC-A9E797FF58F5}" dt="2024-08-07T13:05:10.245" v="68" actId="313"/>
      <pc:docMkLst>
        <pc:docMk/>
      </pc:docMkLst>
      <pc:sldChg chg="modSp">
        <pc:chgData name="clivert ansah" userId="4562fb9af9689312" providerId="LiveId" clId="{E8E91B97-70B7-467A-BBBC-A9E797FF58F5}" dt="2024-08-07T13:05:10.245" v="68" actId="313"/>
        <pc:sldMkLst>
          <pc:docMk/>
          <pc:sldMk cId="2374366855" sldId="257"/>
        </pc:sldMkLst>
        <pc:spChg chg="mod">
          <ac:chgData name="clivert ansah" userId="4562fb9af9689312" providerId="LiveId" clId="{E8E91B97-70B7-467A-BBBC-A9E797FF58F5}" dt="2024-08-07T13:05:10.245" v="68" actId="313"/>
          <ac:spMkLst>
            <pc:docMk/>
            <pc:sldMk cId="2374366855" sldId="257"/>
            <ac:spMk id="2" creationId="{6F16991C-04E7-B84C-0794-FF75E4B1253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3329-44AC-49FD-9388-748D80F729C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CB6AF55-13C6-4A0D-9ABF-F3B365851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0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3329-44AC-49FD-9388-748D80F729C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B6AF55-13C6-4A0D-9ABF-F3B365851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3329-44AC-49FD-9388-748D80F729C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B6AF55-13C6-4A0D-9ABF-F3B365851F9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9415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3329-44AC-49FD-9388-748D80F729C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B6AF55-13C6-4A0D-9ABF-F3B365851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44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3329-44AC-49FD-9388-748D80F729C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B6AF55-13C6-4A0D-9ABF-F3B365851F9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3950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3329-44AC-49FD-9388-748D80F729C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B6AF55-13C6-4A0D-9ABF-F3B365851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70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3329-44AC-49FD-9388-748D80F729C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AF55-13C6-4A0D-9ABF-F3B365851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17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3329-44AC-49FD-9388-748D80F729C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AF55-13C6-4A0D-9ABF-F3B365851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3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3329-44AC-49FD-9388-748D80F729C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AF55-13C6-4A0D-9ABF-F3B365851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7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3329-44AC-49FD-9388-748D80F729C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B6AF55-13C6-4A0D-9ABF-F3B365851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0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3329-44AC-49FD-9388-748D80F729C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CB6AF55-13C6-4A0D-9ABF-F3B365851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2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3329-44AC-49FD-9388-748D80F729C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CB6AF55-13C6-4A0D-9ABF-F3B365851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0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3329-44AC-49FD-9388-748D80F729C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AF55-13C6-4A0D-9ABF-F3B365851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6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3329-44AC-49FD-9388-748D80F729C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AF55-13C6-4A0D-9ABF-F3B365851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8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3329-44AC-49FD-9388-748D80F729C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AF55-13C6-4A0D-9ABF-F3B365851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9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3329-44AC-49FD-9388-748D80F729C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B6AF55-13C6-4A0D-9ABF-F3B365851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6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E3329-44AC-49FD-9388-748D80F729C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CB6AF55-13C6-4A0D-9ABF-F3B365851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76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gital balance scale using circles">
            <a:extLst>
              <a:ext uri="{FF2B5EF4-FFF2-40B4-BE49-F238E27FC236}">
                <a16:creationId xmlns:a16="http://schemas.microsoft.com/office/drawing/2014/main" id="{01583A20-141D-97CE-3648-794F6740A7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b="7025"/>
          <a:stretch/>
        </p:blipFill>
        <p:spPr>
          <a:xfrm>
            <a:off x="20" y="-553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16991C-04E7-B84C-0794-FF75E4B12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0" y="1305490"/>
            <a:ext cx="8915399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1" dirty="0">
                <a:solidFill>
                  <a:schemeClr val="tx1"/>
                </a:solidFill>
              </a:rPr>
              <a:t>Data Visualization with Power BI assignment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17055-A3AB-6338-D72B-3B9473781B0F}"/>
              </a:ext>
            </a:extLst>
          </p:cNvPr>
          <p:cNvSpPr txBox="1"/>
          <p:nvPr/>
        </p:nvSpPr>
        <p:spPr>
          <a:xfrm>
            <a:off x="1959430" y="5319055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Clivert Beckett Ayisi-Ansah</a:t>
            </a:r>
          </a:p>
        </p:txBody>
      </p:sp>
    </p:spTree>
    <p:extLst>
      <p:ext uri="{BB962C8B-B14F-4D97-AF65-F5344CB8AC3E}">
        <p14:creationId xmlns:p14="http://schemas.microsoft.com/office/powerpoint/2010/main" val="2374366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C5A9-D111-DC5B-8F03-ACBA460FE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Demographic Distribution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61358-C1A6-D22C-8EFE-84B60D06C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B185755F-25E7-452D-4972-4D4E9A22EBE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B185755F-25E7-452D-4972-4D4E9A22E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59330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webextensions/webextension1.xml><?xml version="1.0" encoding="utf-8"?>
<we:webextension xmlns:we="http://schemas.microsoft.com/office/webextensions/webextension/2010/11" id="{0CA199E7-DAEE-4DE7-A5C2-28B85CB04F4D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D3CECE&quot;"/>
    <we:property name="bookmark" value="&quot;H4sIAAAAAAAAA+1WTW/bMAz9K4EuvQRD5G/31mbZLkNRNEUvQw+0RLlqHcuQ5SxZ4P8+SXa3tc2aHtahG3aTSOaRfHxUvCNctk0F2zNYITkmp0rdrUDfTSiZknqwRRkveMIpTUIoAo6BEMx6VWOkqltyvCMGdInmSrYdVA7IGj9fTwlU1TmU7iaganFKGtStqqGSX3EIti6jO+ynBDdNpTQ4yKUBgw52bcPt3ZZA34U2IzAj17hEZgZrRNOEp0nGecCTaJbRjIINa4cAX9neEAft089VbUDWNo2zxUkW5WyWCcpjISKW5enM2YWszBhSbBebRtvubM/bxpEzt7WWSksGFfFdaGyHondkrqpu5U+LB/al6jTDCxTeVRtpthZpYW5qyex5wsEA6S0p51pZyrz3Akv764kfk3PdqC9zjTY5J8ezfvrH6znVCvhkiJl81Kpr2mfrOuFrqJm1Pi7qpCw1lmDG6+LVKrbDbm1ghzXbTi6VsQS5iA9dPepp9rT+a2tpZV1Wo15/SOdyaGsFjVuF4tZqzimkv1epTXz7kw7HsWy9dF5PF9e9c2cp5BBkEIeZyAsxK+I0/EuEfJBwGHW0rCRDPQY9mIADjTCMEkgZpGFIszzPCsreDAMvW52DTLSegQe9kxXah9gdfF7XWzPklTj4Ffdu9K3vyCdp6Riwr6DqHOzRKbSSHdmKeq+nXwjah7e/Xc77uRllLYI8jhhlBS8immOeFMnBof6j7w4DzfeJ3140R306PDTvpb7/swymj1p5U/0PQgvSMArziCaRCGLGZmHg2HgjW/t/X1/CyrCpcYggEIsCaCowDUXOqAN9lh+DG1OozdPHPAGEvIijGc0gETRjKNhBtMZ+eJ7BWlqFK/0Y08PuG4PqTNsAw3Oocc847Big5oMonxmJ/9r9PpC+/wZcFrLJZQsAAA==&quot;"/>
    <we:property name="creatorSessionId" value="&quot;4e934b85-863f-4345-acdb-ac111fc26874&quot;"/>
    <we:property name="creatorTenantId" value="&quot;6efd0f20-57c8-4447-b53f-00d4992ca50b&quot;"/>
    <we:property name="creatorUserId" value="&quot;1003200399E57EF7&quot;"/>
    <we:property name="datasetId" value="&quot;3edd5c92-0d7f-42cc-8933-df90d4c3ea26&quot;"/>
    <we:property name="embedUrl" value="&quot;/reportEmbed?reportId=67f97faa-82fe-4c5c-8c86-c654869d0233&amp;config=eyJjbHVzdGVyVXJsIjoiaHR0cHM6Ly9XQUJJLVVLLVNPVVRILXJlZGlyZWN0LmFuYWx5c2lzLndpbmRvd3MubmV0IiwiZW1iZWRGZWF0dXJlcyI6eyJ1c2FnZU1ldHJpY3NWTmV4dCI6dHJ1ZX19&amp;disableSensitivityBanner=true&quot;"/>
    <we:property name="initialStateBookmark" value="&quot;H4sIAAAAAAAAA91X32/TMBD+V6pIiJcKJWmTJnvrSocQbEzbNB5Qhc72JfNI48h2xsrU/51zkm6sRCsCMTbekvP57rvvfti+8YQ0VQGrI1iit+ftK/VlCfrLIPCGXtnJPnx4dzg9eff5aHo4J7GqrFSl8fZuPAs6R3suTQ2Fs0DCT4uhB0VxDLn7y6AwOPQq1EaVUMhv2CrTktU1roceXleF0uBMnlqw6MxekTr9k+/g1Yg8ArfyCk+R21Y6SVOBWZDwEHgYYOqHASM10yo0yHpVnOnG/UyVFmRJbpwsBh5MOIZpwMfjOIFRkPpOnsnCdipsNb+uNEVHMa8qx8qMsOZKSw6F10Sh0bSgb7yZKupl8zW/Jz9VteZ4glmzVFppV2RpSut5ucTSEutrouRYKyKsWSOghtRqLHmbIrd+ob7ONJJ/4e356+EtpKm4gpKTdBvPNM815mC73/kjgB2cKUvMOI2DuuwS5z+E/nEI3dcKxGBuL0rJB2+0qivTw+mCJEaWedGV613lnLVgK4mzC9DWtQO7pLpzVUKblBao91dNobyWelOx4XAL+BPKyHqxaTDaePlDC3UJaYP52xlYrJ0a+gCYZWE8ZpEfsDEDYM+nE3dWDXQNelpIjrpTuldBzmgoMJqEfMTGPhANvmATfCIk/HHf/BoDUTZBPwtYFIvQTwEhFrsZeI7TbydfHLT4L2aME2VpkviYxDwZx74/CSCC3efsv07rCebSXV0GL57rYfbYqFrGBr87JK1GXEK1XfW9R1QT8yOeT1zwiLEQUhRJGI0w5AE8kdH8h6ybZiDfI91bIt3u3UeOdFV2myioqnUp0dwFfv/rfHN7p4l0oNWy2da9L4A89Icz9FokvruPfLxAjV1eSyE3Pf52iynz66lvfxoEDxJHzs+hqJuXDNl+L20b+U0rJv2XczB2cChFAaUwL92eRTvhmt0CLPQQtVTtEYZNcfQb3gcjuTO4GZi9NX8L7+9VT1vsySSESRqO02iUjjgkDFnkDD7cvXhtmbr++Uwfu+dVzLN4xNMo4/GIhbutVfSKPIIrSWNe6W2bjdm+clW1NRVwPIYSe1JBKaDMub54MB3ufeo1PgiSZMWu9G30u1L4DiOtO5ZaDwAA&quot;"/>
    <we:property name="isFiltersActionButtonVisible" value="true"/>
    <we:property name="isVisualContainerHeaderHidden" value="false"/>
    <we:property name="pageDisplayName" value="&quot;Geospatial Analysis&quot;"/>
    <we:property name="pageName" value="&quot;4176d768dd2d6408181a&quot;"/>
    <we:property name="pptInsertionSessionID" value="&quot;580C19D6-FFF6-4586-AB87-2D6D8965AB11&quot;"/>
    <we:property name="reportEmbeddedTime" value="&quot;2024-08-01T10:49:54.064Z&quot;"/>
    <we:property name="reportName" value="&quot;Assignment&quot;"/>
    <we:property name="reportState" value="&quot;CONNECTED&quot;"/>
    <we:property name="reportUrl" value="&quot;/groups/me/reports/67f97faa-82fe-4c5c-8c86-c654869d0233/4176d768dd2d6408181a?experience=power-bi&amp;pbi_source=storytelling_addin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</TotalTime>
  <Words>12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Wisp</vt:lpstr>
      <vt:lpstr>Data Visualization with Power BI assignment</vt:lpstr>
      <vt:lpstr>Demographic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clivert ansah</dc:creator>
  <cp:lastModifiedBy>clivert ansah</cp:lastModifiedBy>
  <cp:revision>1</cp:revision>
  <dcterms:created xsi:type="dcterms:W3CDTF">2024-08-01T09:34:37Z</dcterms:created>
  <dcterms:modified xsi:type="dcterms:W3CDTF">2024-08-07T13:05:49Z</dcterms:modified>
</cp:coreProperties>
</file>