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4" r:id="rId5"/>
    <p:sldId id="259" r:id="rId6"/>
    <p:sldId id="265" r:id="rId7"/>
    <p:sldId id="262" r:id="rId8"/>
    <p:sldId id="266" r:id="rId9"/>
    <p:sldId id="263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53" d="100"/>
          <a:sy n="53" d="100"/>
        </p:scale>
        <p:origin x="85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5D55-48F2-4437-8BA1-DE24B21E324B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6F3E-BA5D-494E-94F8-27266946F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1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5D55-48F2-4437-8BA1-DE24B21E324B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6F3E-BA5D-494E-94F8-27266946F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0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5D55-48F2-4437-8BA1-DE24B21E324B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6F3E-BA5D-494E-94F8-27266946F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28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5D55-48F2-4437-8BA1-DE24B21E324B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6F3E-BA5D-494E-94F8-27266946FF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0922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5D55-48F2-4437-8BA1-DE24B21E324B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6F3E-BA5D-494E-94F8-27266946F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44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5D55-48F2-4437-8BA1-DE24B21E324B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6F3E-BA5D-494E-94F8-27266946F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42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5D55-48F2-4437-8BA1-DE24B21E324B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6F3E-BA5D-494E-94F8-27266946F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79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5D55-48F2-4437-8BA1-DE24B21E324B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6F3E-BA5D-494E-94F8-27266946F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108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5D55-48F2-4437-8BA1-DE24B21E324B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6F3E-BA5D-494E-94F8-27266946F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39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5D55-48F2-4437-8BA1-DE24B21E324B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6F3E-BA5D-494E-94F8-27266946F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42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5D55-48F2-4437-8BA1-DE24B21E324B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6F3E-BA5D-494E-94F8-27266946F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03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5D55-48F2-4437-8BA1-DE24B21E324B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6F3E-BA5D-494E-94F8-27266946F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5D55-48F2-4437-8BA1-DE24B21E324B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6F3E-BA5D-494E-94F8-27266946F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64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5D55-48F2-4437-8BA1-DE24B21E324B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6F3E-BA5D-494E-94F8-27266946F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81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5D55-48F2-4437-8BA1-DE24B21E324B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6F3E-BA5D-494E-94F8-27266946F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97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5D55-48F2-4437-8BA1-DE24B21E324B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6F3E-BA5D-494E-94F8-27266946F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76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5D55-48F2-4437-8BA1-DE24B21E324B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6F3E-BA5D-494E-94F8-27266946F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A5B5D55-48F2-4437-8BA1-DE24B21E324B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32A6F3E-BA5D-494E-94F8-27266946F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49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ces.ed.gov/programs/digest/d22/tables/dt22_102.30.asp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365F29-6CE2-4958-81C7-7219E3E96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319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0DCE21-64C7-0A44-D900-BE215043B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3373" y="2932793"/>
            <a:ext cx="5861596" cy="992414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much is childcare?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E643EF-BF85-D902-D0B0-A3F5F64D2B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4395653" y="6858000"/>
            <a:ext cx="45719" cy="88900"/>
          </a:xfrm>
        </p:spPr>
        <p:txBody>
          <a:bodyPr>
            <a:normAutofit fontScale="25000" lnSpcReduction="20000"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881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34DEC-7AE8-1528-A433-5288DCEC3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87807-D63F-C6A4-BAA0-8AB2A52E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Incomplete Data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-Data set included numerical data for 2018 but was missing key figures 2023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data sets used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Cross-referencing sources lead to data-reliability concerns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Accuracy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-Incomplete data resulted in our group making projections to compare time periods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49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9E77EC-C0A2-B87A-B369-6434A9412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51657" cy="89811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3FA7F5-6056-CDDE-FC14-488050FA7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4602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That’s all folks!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0FAD3-390F-E03F-37B5-22882677F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042" y="376920"/>
            <a:ext cx="5604329" cy="15825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Comparisons pre covid to post covid</a:t>
            </a:r>
          </a:p>
          <a:p>
            <a:pPr marL="0" indent="0">
              <a:buNone/>
            </a:pPr>
            <a:r>
              <a:rPr lang="en-US" dirty="0"/>
              <a:t>Percentage of income used per child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449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656C8F-70CF-C192-B705-D2682B413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E2C5CE-D844-B270-4C85-47515E17B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>
                    <a:lumMod val="10000"/>
                  </a:schemeClr>
                </a:solidFill>
              </a:rPr>
              <a:t>Elavator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 Pitch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4A3CF-B1F5-6A15-8C9A-878E6A23F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Median household income</a:t>
            </a:r>
          </a:p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Median Cost of Childcare</a:t>
            </a:r>
          </a:p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Percentage of income per household</a:t>
            </a:r>
          </a:p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TN and US</a:t>
            </a:r>
          </a:p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2018 and 2023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38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BD0216-1994-35F8-7C99-6F84EA5A7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9D1BCE-38F2-25FD-EB3B-08CC30638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Median Household Income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AD4FE-C5A4-0684-1817-2F73F2352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 in TN</a:t>
            </a:r>
          </a:p>
          <a:p>
            <a:r>
              <a:rPr 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2023 in TN</a:t>
            </a:r>
          </a:p>
          <a:p>
            <a:r>
              <a:rPr 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Highest by State 2018</a:t>
            </a:r>
          </a:p>
          <a:p>
            <a:r>
              <a:rPr 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Lowest by State 2023</a:t>
            </a:r>
          </a:p>
          <a:p>
            <a:r>
              <a:rPr 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 Median 2018</a:t>
            </a:r>
          </a:p>
          <a:p>
            <a:r>
              <a:rPr 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 Median 2023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594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886F5-3FE0-FBA1-D476-F4B14B452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Visualisation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39E5E-1334-8D47-A737-2B540C71C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716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1C5567-FB0C-21A5-933D-B9BD95293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378127-D138-DEBD-D61F-56FEE721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Cost Of Childcare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A5603-323B-1169-30A9-317F4C7E9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Center-based 2018</a:t>
            </a:r>
          </a:p>
          <a:p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Home-based 2018</a:t>
            </a:r>
          </a:p>
          <a:p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Center-based 2023</a:t>
            </a:r>
          </a:p>
          <a:p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Home-based 2023</a:t>
            </a:r>
          </a:p>
          <a:p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Median 2018</a:t>
            </a:r>
          </a:p>
          <a:p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Median 2023</a:t>
            </a:r>
          </a:p>
        </p:txBody>
      </p:sp>
    </p:spTree>
    <p:extLst>
      <p:ext uri="{BB962C8B-B14F-4D97-AF65-F5344CB8AC3E}">
        <p14:creationId xmlns:p14="http://schemas.microsoft.com/office/powerpoint/2010/main" val="4214581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886F5-3FE0-FBA1-D476-F4B14B452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Visualisation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39E5E-1334-8D47-A737-2B540C71C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71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57FB13-6F46-E629-3727-7574C7CFB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8915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3BF72B-9064-BE0E-50F4-1A5A2CA35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 per child per household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ADFE4-1B07-EEF9-124E-0AE2E2BE2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 cost per child TN</a:t>
            </a:r>
          </a:p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2023 cost per child TN</a:t>
            </a:r>
          </a:p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 cost per child US</a:t>
            </a:r>
          </a:p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2023 cost per child US</a:t>
            </a:r>
          </a:p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Percentage of income per child</a:t>
            </a:r>
          </a:p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Percentage of income per child</a:t>
            </a:r>
          </a:p>
          <a:p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559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886F5-3FE0-FBA1-D476-F4B14B452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Visualisation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39E5E-1334-8D47-A737-2B540C71C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703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2573A7-B9D2-8F90-0C2D-DD25EA039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12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C2EC11-3472-2D3F-C5E4-32B7F7277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3B363-330A-40F9-D143-46508CAF2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highlight>
                  <a:srgbClr val="F8F8F8"/>
                </a:highlight>
                <a:latin typeface="Slack-Lato"/>
              </a:rPr>
              <a:t>Department of Labor</a:t>
            </a:r>
            <a:endParaRPr lang="en-US" sz="2400" b="0" i="0" strike="noStrike" dirty="0">
              <a:effectLst/>
              <a:highlight>
                <a:srgbClr val="F8F8F8"/>
              </a:highlight>
              <a:latin typeface="Slack-Lato"/>
              <a:hlinkClick r:id="rId3"/>
            </a:endParaRPr>
          </a:p>
          <a:p>
            <a:r>
              <a:rPr lang="en-US" sz="2400" b="0" i="0" u="none" strike="noStrike" dirty="0">
                <a:effectLst/>
                <a:highlight>
                  <a:srgbClr val="F8F8F8"/>
                </a:highlight>
                <a:latin typeface="Slack-Lato"/>
                <a:hlinkClick r:id="rId3"/>
              </a:rPr>
              <a:t>https://www.dol.gov/sites/dolgov/files/WB/media/NDCP-State-Level-Estimates-2018-2023.xlsx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8F8F8"/>
                </a:highlight>
                <a:latin typeface="Slack-Lato"/>
              </a:rPr>
              <a:t>Self inc. analysis of childcare by state</a:t>
            </a:r>
            <a:endParaRPr lang="en-US" sz="2400" b="0" i="0" u="none" strike="noStrike" dirty="0">
              <a:effectLst/>
              <a:highlight>
                <a:srgbClr val="F8F8F8"/>
              </a:highlight>
              <a:latin typeface="Slack-Lato"/>
              <a:hlinkClick r:id="rId3"/>
            </a:endParaRPr>
          </a:p>
          <a:p>
            <a:r>
              <a:rPr lang="en-US" sz="2400" dirty="0">
                <a:highlight>
                  <a:srgbClr val="F8F8F8"/>
                </a:highlight>
                <a:latin typeface="Slack-Lato"/>
                <a:hlinkClick r:id="rId3"/>
              </a:rPr>
              <a:t>https://www.self.inc/info/childcare-costs-by-state/#:~:text=Key%20Statistics,%2418%2C866%20per%20child%20per%20year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8F8F8"/>
                </a:highlight>
                <a:latin typeface="Slack-Lato"/>
              </a:rPr>
              <a:t>National Center of Education Statistics</a:t>
            </a:r>
            <a:endParaRPr lang="en-US" sz="2400" dirty="0">
              <a:highlight>
                <a:srgbClr val="F8F8F8"/>
              </a:highlight>
              <a:latin typeface="Slack-Lato"/>
              <a:hlinkClick r:id="rId3"/>
            </a:endParaRPr>
          </a:p>
          <a:p>
            <a:r>
              <a:rPr lang="en-US" sz="2400" dirty="0">
                <a:highlight>
                  <a:srgbClr val="F8F8F8"/>
                </a:highlight>
                <a:latin typeface="Slack-Lato"/>
                <a:hlinkClick r:id="rId3"/>
              </a:rPr>
              <a:t>https://nces.ed.gov/programs/digest/d22/tables/dt22_102.30.asp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8F8F8"/>
                </a:highlight>
                <a:latin typeface="Slack-Lato"/>
              </a:rPr>
              <a:t>Census API</a:t>
            </a:r>
            <a:endParaRPr lang="en-US" sz="2400" dirty="0">
              <a:highlight>
                <a:srgbClr val="F8F8F8"/>
              </a:highlight>
              <a:latin typeface="Slack-Lato"/>
              <a:hlinkClick r:id="rId3"/>
            </a:endParaRPr>
          </a:p>
          <a:p>
            <a:r>
              <a:rPr lang="en-US" sz="2400" dirty="0">
                <a:highlight>
                  <a:srgbClr val="F8F8F8"/>
                </a:highlight>
                <a:latin typeface="Slack-Lato"/>
                <a:hlinkClick r:id="rId3"/>
              </a:rPr>
              <a:t>https://www.census.gov/data.html</a:t>
            </a:r>
          </a:p>
          <a:p>
            <a:endParaRPr lang="en-US" sz="2400" dirty="0">
              <a:highlight>
                <a:srgbClr val="F8F8F8"/>
              </a:highlight>
              <a:latin typeface="Slack-Lato"/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3126649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108</TotalTime>
  <Words>258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Calisto MT</vt:lpstr>
      <vt:lpstr>Slack-Lato</vt:lpstr>
      <vt:lpstr>Wingdings 2</vt:lpstr>
      <vt:lpstr>Slate</vt:lpstr>
      <vt:lpstr> How much is childcare?</vt:lpstr>
      <vt:lpstr>Elavator Pitch</vt:lpstr>
      <vt:lpstr>Median Household Income </vt:lpstr>
      <vt:lpstr>Visualisation</vt:lpstr>
      <vt:lpstr>Median Cost Of Childcare</vt:lpstr>
      <vt:lpstr>Visualisation</vt:lpstr>
      <vt:lpstr>Cost per child per household</vt:lpstr>
      <vt:lpstr>Visualisation</vt:lpstr>
      <vt:lpstr>The Source</vt:lpstr>
      <vt:lpstr>Data Limitation</vt:lpstr>
      <vt:lpstr>That’s all folks!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Livesay</dc:creator>
  <cp:lastModifiedBy>Chris Livesay</cp:lastModifiedBy>
  <cp:revision>1</cp:revision>
  <dcterms:created xsi:type="dcterms:W3CDTF">2024-07-16T00:25:35Z</dcterms:created>
  <dcterms:modified xsi:type="dcterms:W3CDTF">2024-07-16T02:14:02Z</dcterms:modified>
</cp:coreProperties>
</file>