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57B6-D786-4D4E-8859-2AE8AB37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FC2EF8-9627-4E3F-BFA6-8315761BB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F7A97-460B-4762-8185-AC3FD2B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04686-AAEA-4EC4-A5AB-8DF8881E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CFDEC-A817-4A0A-93A1-B0D43D78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C97E-7C7E-40F7-A3A7-BE3E49FC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0DEF9E-E911-445B-9E52-7C944319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EF1F4-95A0-4C87-A0C6-D926D0F9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21F0F-4C97-425C-BB10-95BFE7F8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72822-6774-4182-9C7F-8FA8EE06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8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42F583-E7B8-4265-8B0E-D1D0E9094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C4E29B-5BEA-407E-97A5-78A73714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14EBF-6818-45F9-A8C7-9CD94674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7BCBE-08F6-419E-B076-DC808B26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2B18-FEA3-4856-8A8F-D2B37506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862DF-6A35-4C94-9CC8-2C37FA1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1C9DA-2507-4FC7-8EED-78489D8F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0A2D0-5A35-44AC-B221-82F240A5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FC15-89E3-4190-94DD-3B31FFB2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2636A-FCBF-42C1-814F-6B4E7A42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64A5-E6E6-401A-A648-647F7CA7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CECC4E-F64D-4047-B2DA-6070DA43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0E966-A98E-4474-89BC-F1D2940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D905D-3FFC-4C63-8328-0C955F7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7F3A4-A751-4C67-A450-18C5355A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FE5CE-F5FE-451E-8090-2E133F0F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9B80A-3BFB-4014-9F8F-08B93658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5A32FD-D51F-4802-989D-CAEEA466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55962-C4A6-408C-8852-78B443EB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AC802-98DD-4998-8E1C-98BE2ABF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2F771-8A4A-407F-915C-99E2E2A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3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A2675-32E8-461A-8BA1-B9C250AA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328C4-F93C-4B8F-9AF9-BE4D6C0C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2EE8D-0A87-43A3-B1FA-50509E2E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05595B-977B-4A04-9170-5BE4DFEE2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2660CD-41FC-4F12-B417-5AC630999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A1F8B-DF35-44A6-BC93-B35C5C28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8E24-0804-454A-B6F1-295B2D81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E10B6-7EE8-49BD-8B39-1A89E98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B9557-DE54-436A-A563-B8663F7E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2CD11-DD19-4EA2-BCF9-037BB6A4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5CA36-2DE8-4281-B9C5-92E7A144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A0CB8C-7D4E-47C0-8303-F7F26578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80D2C-BD41-478D-B87A-AF836A60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FCDA64-4657-4EAA-BC11-E107DA07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AF4FA-C123-488B-91DC-6FEB29E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235C-12C6-4A38-9FC8-B7A5EA4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E27A-02EE-4D87-B416-6F670A61E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B0913-0777-43A4-A25F-36D4C4CB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4BA2E-13EE-4C3F-AF66-C5811484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1D945-282D-4288-9563-61CFB31D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4A4C6-CE0E-4241-9446-503EA938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C496-6AA7-448D-8E05-4181B08A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0B766-B330-4CA5-9898-A63F902DB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2EBC6-EACF-429D-8289-4CD0B66C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67DF3-0BB6-4E51-9B87-BDD494C9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0EF9C-88DD-47BE-8196-6D4366FE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C2C47-E2F5-4364-B5FB-EC8AE556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1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19D36A-38D7-40D2-B806-D981AFD3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7A05A-25B1-4BC8-9993-23DA0E78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2FED2-0D05-48E2-9506-867CE86A0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67C3-34DA-437B-9C97-1D850969AF4D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21D05-3A62-4AA0-9E74-4393912D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7B9EF-8BA6-48AD-81D7-3EB67F640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3446-AC08-49F7-A6CD-1704D62D1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E805F9-A1F2-446F-AA89-D2D4BE657AF1}"/>
              </a:ext>
            </a:extLst>
          </p:cNvPr>
          <p:cNvSpPr txBox="1"/>
          <p:nvPr/>
        </p:nvSpPr>
        <p:spPr>
          <a:xfrm>
            <a:off x="233265" y="30791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자기소개 사이트 만들기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2AA19-98A6-4B58-A46C-523E3CC0DFD2}"/>
              </a:ext>
            </a:extLst>
          </p:cNvPr>
          <p:cNvSpPr txBox="1"/>
          <p:nvPr/>
        </p:nvSpPr>
        <p:spPr>
          <a:xfrm>
            <a:off x="951722" y="1259632"/>
            <a:ext cx="2360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홈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이름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나이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사는 곳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갤러리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바로가기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0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스마트폰">
            <a:extLst>
              <a:ext uri="{FF2B5EF4-FFF2-40B4-BE49-F238E27FC236}">
                <a16:creationId xmlns:a16="http://schemas.microsoft.com/office/drawing/2014/main" id="{4E8F5D0D-8D12-40AA-A687-0204C3AE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0351" y="0"/>
            <a:ext cx="6764694" cy="67646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0D24EAD-B0BC-4AD3-ABAA-BC04C2BC04D6}"/>
              </a:ext>
            </a:extLst>
          </p:cNvPr>
          <p:cNvSpPr/>
          <p:nvPr/>
        </p:nvSpPr>
        <p:spPr>
          <a:xfrm>
            <a:off x="2099388" y="1660849"/>
            <a:ext cx="2211355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CFA88-64CC-4621-961E-12B1A016A411}"/>
              </a:ext>
            </a:extLst>
          </p:cNvPr>
          <p:cNvSpPr/>
          <p:nvPr/>
        </p:nvSpPr>
        <p:spPr>
          <a:xfrm>
            <a:off x="2230019" y="2565916"/>
            <a:ext cx="429208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목차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F6BF9D-1C4B-418D-90D3-95926F76A08A}"/>
              </a:ext>
            </a:extLst>
          </p:cNvPr>
          <p:cNvSpPr/>
          <p:nvPr/>
        </p:nvSpPr>
        <p:spPr>
          <a:xfrm>
            <a:off x="2733872" y="2565916"/>
            <a:ext cx="429208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목차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9830E-BB3E-476C-B5D1-E3608330FFC0}"/>
              </a:ext>
            </a:extLst>
          </p:cNvPr>
          <p:cNvSpPr/>
          <p:nvPr/>
        </p:nvSpPr>
        <p:spPr>
          <a:xfrm>
            <a:off x="3219064" y="2561251"/>
            <a:ext cx="429208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목차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68DF6C-BDE9-4D48-AAF7-4F8313DD7802}"/>
              </a:ext>
            </a:extLst>
          </p:cNvPr>
          <p:cNvSpPr/>
          <p:nvPr/>
        </p:nvSpPr>
        <p:spPr>
          <a:xfrm>
            <a:off x="3722917" y="2561251"/>
            <a:ext cx="429208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목차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0F5D4-1335-4136-AD3C-8513AE1217B0}"/>
              </a:ext>
            </a:extLst>
          </p:cNvPr>
          <p:cNvSpPr/>
          <p:nvPr/>
        </p:nvSpPr>
        <p:spPr>
          <a:xfrm>
            <a:off x="2099388" y="3107094"/>
            <a:ext cx="2211355" cy="18941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대표사진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22F9F1-A586-4453-9CA5-15B34EA1C6F0}"/>
              </a:ext>
            </a:extLst>
          </p:cNvPr>
          <p:cNvSpPr/>
          <p:nvPr/>
        </p:nvSpPr>
        <p:spPr>
          <a:xfrm>
            <a:off x="7405613" y="1660849"/>
            <a:ext cx="2211355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헤더</a:t>
            </a:r>
            <a:endParaRPr lang="ko-KR" altLang="en-US" dirty="0"/>
          </a:p>
        </p:txBody>
      </p:sp>
      <p:pic>
        <p:nvPicPr>
          <p:cNvPr id="23" name="그래픽 22" descr="스마트폰">
            <a:extLst>
              <a:ext uri="{FF2B5EF4-FFF2-40B4-BE49-F238E27FC236}">
                <a16:creationId xmlns:a16="http://schemas.microsoft.com/office/drawing/2014/main" id="{FB281C5E-E8CB-4EB8-9DAC-EE97B93E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8943" y="0"/>
            <a:ext cx="6764694" cy="67646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995626-97A4-4390-93DD-81D0CD57ABAA}"/>
              </a:ext>
            </a:extLst>
          </p:cNvPr>
          <p:cNvSpPr/>
          <p:nvPr/>
        </p:nvSpPr>
        <p:spPr>
          <a:xfrm>
            <a:off x="7412543" y="2640563"/>
            <a:ext cx="1049831" cy="8584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ABD006-64AE-424E-8648-E23279B0CB41}"/>
              </a:ext>
            </a:extLst>
          </p:cNvPr>
          <p:cNvSpPr/>
          <p:nvPr/>
        </p:nvSpPr>
        <p:spPr>
          <a:xfrm>
            <a:off x="8560206" y="2640563"/>
            <a:ext cx="1049831" cy="17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C8A1EF-DC70-4410-9F73-4D5EF4696FC8}"/>
              </a:ext>
            </a:extLst>
          </p:cNvPr>
          <p:cNvSpPr/>
          <p:nvPr/>
        </p:nvSpPr>
        <p:spPr>
          <a:xfrm>
            <a:off x="7412543" y="3685592"/>
            <a:ext cx="1049831" cy="71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66CE0-62DC-4965-9C3A-2B575F852CE4}"/>
              </a:ext>
            </a:extLst>
          </p:cNvPr>
          <p:cNvSpPr txBox="1"/>
          <p:nvPr/>
        </p:nvSpPr>
        <p:spPr>
          <a:xfrm>
            <a:off x="914400" y="1175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EDC50B-012C-41D0-882B-1F5F133EC7C8}"/>
              </a:ext>
            </a:extLst>
          </p:cNvPr>
          <p:cNvSpPr txBox="1"/>
          <p:nvPr/>
        </p:nvSpPr>
        <p:spPr>
          <a:xfrm>
            <a:off x="5822302" y="117565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  <a:endParaRPr lang="en-US" altLang="ko-KR" dirty="0"/>
          </a:p>
          <a:p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58448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스마트폰">
            <a:extLst>
              <a:ext uri="{FF2B5EF4-FFF2-40B4-BE49-F238E27FC236}">
                <a16:creationId xmlns:a16="http://schemas.microsoft.com/office/drawing/2014/main" id="{4E8F5D0D-8D12-40AA-A687-0204C3AE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0351" y="0"/>
            <a:ext cx="6764694" cy="67646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0D24EAD-B0BC-4AD3-ABAA-BC04C2BC04D6}"/>
              </a:ext>
            </a:extLst>
          </p:cNvPr>
          <p:cNvSpPr/>
          <p:nvPr/>
        </p:nvSpPr>
        <p:spPr>
          <a:xfrm>
            <a:off x="2099388" y="1660849"/>
            <a:ext cx="2211355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22F9F1-A586-4453-9CA5-15B34EA1C6F0}"/>
              </a:ext>
            </a:extLst>
          </p:cNvPr>
          <p:cNvSpPr/>
          <p:nvPr/>
        </p:nvSpPr>
        <p:spPr>
          <a:xfrm>
            <a:off x="7405613" y="1660849"/>
            <a:ext cx="2211355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헤더</a:t>
            </a:r>
            <a:endParaRPr lang="ko-KR" altLang="en-US" dirty="0"/>
          </a:p>
        </p:txBody>
      </p:sp>
      <p:pic>
        <p:nvPicPr>
          <p:cNvPr id="23" name="그래픽 22" descr="스마트폰">
            <a:extLst>
              <a:ext uri="{FF2B5EF4-FFF2-40B4-BE49-F238E27FC236}">
                <a16:creationId xmlns:a16="http://schemas.microsoft.com/office/drawing/2014/main" id="{FB281C5E-E8CB-4EB8-9DAC-EE97B93E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8943" y="0"/>
            <a:ext cx="6764694" cy="6764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2A3B71-C25B-4E06-A3BE-AC55F1906041}"/>
              </a:ext>
            </a:extLst>
          </p:cNvPr>
          <p:cNvSpPr txBox="1"/>
          <p:nvPr/>
        </p:nvSpPr>
        <p:spPr>
          <a:xfrm>
            <a:off x="298363" y="129151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관심사항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916E7-AE49-4E05-B647-C3EDE14ED758}"/>
              </a:ext>
            </a:extLst>
          </p:cNvPr>
          <p:cNvSpPr txBox="1"/>
          <p:nvPr/>
        </p:nvSpPr>
        <p:spPr>
          <a:xfrm>
            <a:off x="5822302" y="11756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B1D4B4-76DD-4F4E-AD08-289C6C4A001F}"/>
              </a:ext>
            </a:extLst>
          </p:cNvPr>
          <p:cNvSpPr/>
          <p:nvPr/>
        </p:nvSpPr>
        <p:spPr>
          <a:xfrm>
            <a:off x="2099388" y="2640563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D31827-90E6-4344-B413-37CB37855626}"/>
              </a:ext>
            </a:extLst>
          </p:cNvPr>
          <p:cNvSpPr/>
          <p:nvPr/>
        </p:nvSpPr>
        <p:spPr>
          <a:xfrm>
            <a:off x="3349690" y="2640563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7D75E5-BA2C-4E45-B46F-D865F73BCE3A}"/>
              </a:ext>
            </a:extLst>
          </p:cNvPr>
          <p:cNvSpPr/>
          <p:nvPr/>
        </p:nvSpPr>
        <p:spPr>
          <a:xfrm>
            <a:off x="2099388" y="3736910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F3002-94D9-427D-B3FA-A4C0EF528BFE}"/>
              </a:ext>
            </a:extLst>
          </p:cNvPr>
          <p:cNvSpPr/>
          <p:nvPr/>
        </p:nvSpPr>
        <p:spPr>
          <a:xfrm>
            <a:off x="3349690" y="3736910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F08C3E-A724-4FB1-9C3A-F0B0FA2F6E82}"/>
              </a:ext>
            </a:extLst>
          </p:cNvPr>
          <p:cNvSpPr/>
          <p:nvPr/>
        </p:nvSpPr>
        <p:spPr>
          <a:xfrm>
            <a:off x="7412543" y="2640563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4E9841-02A3-4A76-ABF1-54BF231C7BAF}"/>
              </a:ext>
            </a:extLst>
          </p:cNvPr>
          <p:cNvSpPr/>
          <p:nvPr/>
        </p:nvSpPr>
        <p:spPr>
          <a:xfrm>
            <a:off x="8662845" y="2640563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F80A8-3300-44BF-A415-5E8149E47BDF}"/>
              </a:ext>
            </a:extLst>
          </p:cNvPr>
          <p:cNvSpPr/>
          <p:nvPr/>
        </p:nvSpPr>
        <p:spPr>
          <a:xfrm>
            <a:off x="7412543" y="3736910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E05767-8EB6-4717-AFAF-5CB17DD2BF04}"/>
              </a:ext>
            </a:extLst>
          </p:cNvPr>
          <p:cNvSpPr/>
          <p:nvPr/>
        </p:nvSpPr>
        <p:spPr>
          <a:xfrm>
            <a:off x="8662845" y="3736910"/>
            <a:ext cx="961053" cy="1026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4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다혜</dc:creator>
  <cp:lastModifiedBy>박 다혜</cp:lastModifiedBy>
  <cp:revision>4</cp:revision>
  <dcterms:created xsi:type="dcterms:W3CDTF">2020-11-12T06:50:40Z</dcterms:created>
  <dcterms:modified xsi:type="dcterms:W3CDTF">2020-11-12T11:06:36Z</dcterms:modified>
</cp:coreProperties>
</file>