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6437" autoAdjust="0"/>
  </p:normalViewPr>
  <p:slideViewPr>
    <p:cSldViewPr>
      <p:cViewPr>
        <p:scale>
          <a:sx n="150" d="100"/>
          <a:sy n="150" d="100"/>
        </p:scale>
        <p:origin x="-504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7DA-D5B2-46A6-8C61-7AD1AAFD0804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A7A68-9C54-49EA-878F-AEF124EAFA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A7A68-9C54-49EA-878F-AEF124EAFAA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A7A68-9C54-49EA-878F-AEF124EAFAA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A7A68-9C54-49EA-878F-AEF124EAFAA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 be an image of tex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29" y="0"/>
            <a:ext cx="914482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55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Prerequisites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rduino Uno Rev3 | Arduino Official Sto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71550"/>
            <a:ext cx="4273550" cy="3205163"/>
          </a:xfrm>
          <a:prstGeom prst="rect">
            <a:avLst/>
          </a:prstGeom>
          <a:noFill/>
        </p:spPr>
      </p:pic>
      <p:pic>
        <p:nvPicPr>
          <p:cNvPr id="14340" name="Picture 4" descr="Arduino Nano - Elekt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276350"/>
            <a:ext cx="3844925" cy="252888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905000" y="209550"/>
            <a:ext cx="5874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Arduino</a:t>
            </a:r>
            <a:r>
              <a:rPr lang="en-US" sz="3200" b="1" dirty="0" smtClean="0"/>
              <a:t>: The </a:t>
            </a:r>
            <a:r>
              <a:rPr lang="en-US" sz="3200" b="1" dirty="0" smtClean="0"/>
              <a:t>Core of </a:t>
            </a:r>
            <a:r>
              <a:rPr lang="en-US" sz="3200" b="1" dirty="0" smtClean="0"/>
              <a:t>Your Project</a:t>
            </a:r>
            <a:endParaRPr 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rduino Uno Rev3 | Arduino Official Sto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047750"/>
            <a:ext cx="4273550" cy="32051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20955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/>
              <a:t>Atmega</a:t>
            </a:r>
            <a:r>
              <a:rPr lang="en-US" sz="3200" b="1" dirty="0" smtClean="0"/>
              <a:t> 328p – Heart of </a:t>
            </a:r>
            <a:r>
              <a:rPr lang="en-US" sz="3200" b="1" dirty="0" err="1" smtClean="0"/>
              <a:t>Arduino</a:t>
            </a:r>
            <a:r>
              <a:rPr lang="en-US" sz="3200" b="1" dirty="0" smtClean="0"/>
              <a:t> Uno</a:t>
            </a:r>
            <a:endParaRPr lang="en-US" sz="3200" b="1" dirty="0"/>
          </a:p>
        </p:txBody>
      </p:sp>
      <p:pic>
        <p:nvPicPr>
          <p:cNvPr id="16386" name="Picture 2" descr="ATmega328P-U with Arduino Bootloader — Maker Port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71550"/>
            <a:ext cx="5029200" cy="3647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rduino-uno-pin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0"/>
            <a:ext cx="72714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hapter 8 Parallel Data Input/Output Aim of a lesson 8.1 Parallel Data  Input/Output 8.2 Port Configuration 8.3 How to Use Ports 1. Sample Port  Output 2. Sample Port Input Exercise Give it a try! Chapter 9 Analog  Voltage Input Chapter 10 Analog Voltag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52550"/>
            <a:ext cx="3887788" cy="256381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20955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Data Direction (Input – Output)</a:t>
            </a:r>
            <a:endParaRPr 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On-screen Show (16:9)</PresentationFormat>
  <Paragraphs>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Sayeed</dc:creator>
  <cp:lastModifiedBy>Sayeed</cp:lastModifiedBy>
  <cp:revision>2</cp:revision>
  <dcterms:created xsi:type="dcterms:W3CDTF">2006-08-16T00:00:00Z</dcterms:created>
  <dcterms:modified xsi:type="dcterms:W3CDTF">2021-04-13T09:02:37Z</dcterms:modified>
</cp:coreProperties>
</file>