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993366"/>
    <a:srgbClr val="6666FF"/>
    <a:srgbClr val="3366FF"/>
    <a:srgbClr val="660066"/>
    <a:srgbClr val="000066"/>
    <a:srgbClr val="0000FF"/>
    <a:srgbClr val="333399"/>
    <a:srgbClr val="9900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3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63" y="-96981"/>
            <a:ext cx="9947563" cy="71212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571509" y="3151910"/>
            <a:ext cx="6289963" cy="5832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453745" y="-1336963"/>
            <a:ext cx="6289963" cy="6334991"/>
            <a:chOff x="7453745" y="-1336963"/>
            <a:chExt cx="6289963" cy="6334991"/>
          </a:xfrm>
        </p:grpSpPr>
        <p:sp>
          <p:nvSpPr>
            <p:cNvPr id="3" name="Oval 2"/>
            <p:cNvSpPr/>
            <p:nvPr/>
          </p:nvSpPr>
          <p:spPr>
            <a:xfrm>
              <a:off x="7453745" y="-1336963"/>
              <a:ext cx="6289963" cy="58327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07927" y="2443483"/>
              <a:ext cx="468283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Hugh Herr </a:t>
              </a:r>
              <a:b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</a:br>
              <a: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The man who walked again</a:t>
              </a:r>
            </a:p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6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981" y="470853"/>
            <a:ext cx="89104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Bionic Man</a:t>
            </a:r>
          </a:p>
          <a:p>
            <a:r>
              <a:rPr lang="en-US" sz="3200" b="1" dirty="0" smtClean="0">
                <a:latin typeface="Agency FB" panose="020B0503020202020204" pitchFamily="34" charset="0"/>
              </a:rPr>
              <a:t>Cracking the code to physical impairment</a:t>
            </a:r>
          </a:p>
          <a:p>
            <a:endParaRPr lang="en-US" sz="7200" b="1" dirty="0" smtClean="0">
              <a:latin typeface="Agency FB" panose="020B0503020202020204" pitchFamily="34" charset="0"/>
            </a:endParaRPr>
          </a:p>
          <a:p>
            <a:endParaRPr lang="en-US" sz="8000" b="1" dirty="0">
              <a:latin typeface="Agency FB" panose="020B05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6981" y="2470355"/>
            <a:ext cx="6017342" cy="29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80" y="2965488"/>
            <a:ext cx="6817211" cy="3782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Oval 9"/>
          <p:cNvSpPr/>
          <p:nvPr/>
        </p:nvSpPr>
        <p:spPr>
          <a:xfrm rot="19925125">
            <a:off x="8790708" y="-1258975"/>
            <a:ext cx="5410200" cy="47489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25125">
            <a:off x="-1759364" y="3374225"/>
            <a:ext cx="5410200" cy="47489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57709" cy="67394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473" y="2493818"/>
            <a:ext cx="935182" cy="381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97422" cy="693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3909" y="0"/>
            <a:ext cx="12801600" cy="710045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232531"/>
            <a:ext cx="3738834" cy="21019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5" y="4197927"/>
            <a:ext cx="3546764" cy="2660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179043"/>
            <a:ext cx="3771900" cy="22128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022854" y="794048"/>
            <a:ext cx="289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Tissue Integrated and muscle sensor</a:t>
            </a:r>
          </a:p>
          <a:p>
            <a:pPr algn="ctr"/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72746" y="651164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95605" y="2803800"/>
            <a:ext cx="231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Mind wave controlled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00250" y="2673927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836" y="5114278"/>
            <a:ext cx="1810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Gesture controlled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19250" y="5027259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990601"/>
            <a:ext cx="5867399" cy="5867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604270">
            <a:off x="7094783" y="-3301361"/>
            <a:ext cx="7098777" cy="11725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7983" y="1641763"/>
            <a:ext cx="415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Neurosky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mindwave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mobile 2</a:t>
            </a:r>
            <a:endParaRPr lang="en-US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2" y="3602587"/>
            <a:ext cx="6699759" cy="318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90053"/>
            <a:ext cx="4283637" cy="3385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 rot="5400000">
            <a:off x="1865281" y="1687253"/>
            <a:ext cx="741871" cy="4399470"/>
          </a:xfrm>
          <a:prstGeom prst="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6581001"/>
            <a:ext cx="3795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courtesy: </a:t>
            </a:r>
            <a:r>
              <a:rPr lang="en-US" sz="1200" dirty="0" err="1" smtClean="0"/>
              <a:t>Instructables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0692" y="3602587"/>
            <a:ext cx="3559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Proposed EEG circuit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4167" y="2739918"/>
            <a:ext cx="6517988" cy="732866"/>
          </a:xfrm>
          <a:prstGeom prst="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9449" y="2783186"/>
            <a:ext cx="424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Simulation Graph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7389" y="2281287"/>
            <a:ext cx="11839805" cy="2323705"/>
            <a:chOff x="509048" y="2106884"/>
            <a:chExt cx="10759128" cy="2111609"/>
          </a:xfrm>
        </p:grpSpPr>
        <p:sp>
          <p:nvSpPr>
            <p:cNvPr id="18" name="Rectangle 17"/>
            <p:cNvSpPr/>
            <p:nvPr/>
          </p:nvSpPr>
          <p:spPr>
            <a:xfrm>
              <a:off x="9090584" y="2106884"/>
              <a:ext cx="2177592" cy="211160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041824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14" name="Right Arrow 13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864232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6666FF">
                    <a:shade val="30000"/>
                    <a:satMod val="115000"/>
                  </a:srgbClr>
                </a:gs>
                <a:gs pos="50000">
                  <a:srgbClr val="6666FF">
                    <a:shade val="67500"/>
                    <a:satMod val="115000"/>
                  </a:srgbClr>
                </a:gs>
                <a:gs pos="100000">
                  <a:srgbClr val="6666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11" name="Right Arrow 10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86640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8" name="Right Arrow 7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09048" y="2106888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990033">
                    <a:shade val="30000"/>
                    <a:satMod val="115000"/>
                  </a:srgbClr>
                </a:gs>
                <a:gs pos="50000">
                  <a:srgbClr val="990033">
                    <a:shade val="67500"/>
                    <a:satMod val="115000"/>
                  </a:srgbClr>
                </a:gs>
                <a:gs pos="100000">
                  <a:srgbClr val="9900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4" name="Right Arrow 3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283457" y="2904528"/>
            <a:ext cx="2462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Instrumentation and amplifier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2509" y="2901529"/>
            <a:ext cx="166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50Hz Notch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0597" y="2880749"/>
            <a:ext cx="1354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5Hz high pass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64408" y="2880749"/>
            <a:ext cx="1364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30Hz low pass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49036" y="2901529"/>
            <a:ext cx="119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Gain stage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1491" y="523905"/>
            <a:ext cx="8373374" cy="1015663"/>
          </a:xfrm>
          <a:prstGeom prst="rect">
            <a:avLst/>
          </a:prstGeom>
          <a:gradFill flip="none" rotWithShape="1">
            <a:gsLst>
              <a:gs pos="0">
                <a:srgbClr val="008080">
                  <a:shade val="30000"/>
                  <a:satMod val="115000"/>
                </a:srgbClr>
              </a:gs>
              <a:gs pos="50000">
                <a:srgbClr val="008080">
                  <a:shade val="67500"/>
                  <a:satMod val="115000"/>
                </a:srgbClr>
              </a:gs>
              <a:gs pos="100000">
                <a:srgbClr val="00808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Flow chart of EEG circuit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9" y="182113"/>
            <a:ext cx="9690340" cy="6460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9115245" y="5578415"/>
            <a:ext cx="1552754" cy="11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" y="3861758"/>
            <a:ext cx="12086022" cy="2996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56" y="-77026"/>
            <a:ext cx="6299744" cy="3525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9" y="-77026"/>
            <a:ext cx="5520207" cy="3602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-405581" y="-250723"/>
            <a:ext cx="12597581" cy="7584613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3045" y="1806677"/>
            <a:ext cx="108326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THANK YOU</a:t>
            </a:r>
            <a:endParaRPr lang="en-US" sz="19900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2018-10-11T10:36:40Z</dcterms:created>
  <dcterms:modified xsi:type="dcterms:W3CDTF">2018-10-11T16:06:57Z</dcterms:modified>
</cp:coreProperties>
</file>