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50" d="100"/>
          <a:sy n="50" d="100"/>
        </p:scale>
        <p:origin x="150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3214-741F-47A4-BEDF-08E7796D3CA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1AE4-823E-464E-AC6B-938E2966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1AE4-823E-464E-AC6B-938E2966D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D70-A873-E97B-5E1A-4F28E7E1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55C62-3C2B-A88B-BDCD-728CE6B1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F05C-3504-439B-DBB7-F97FC3FC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5BFE-CDB6-17B2-DB3A-501331C3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1C1E-B27B-89DA-D7AB-B6474CE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A991-619C-9406-4FED-70E5187F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4B4CB-8626-6ABA-1974-5B2D1864B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4B32-3E3F-58EC-1A39-889504E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AAC9-A4D9-2D9A-B426-6C41D06E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37F6-1AD6-E044-5637-F9534179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80639-9DA9-FBBE-E02B-456AA377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9EA49-2AB0-29C8-4175-E66F9048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4475-B6FF-1064-5043-19052392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CEC8-FEE3-60A9-3A04-69EA8CEB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94E2-710F-C382-CB9B-0CE32E5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A2C8-1E3F-B043-8492-8D457E17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6EA5-C1CF-6888-60E3-B2B264BB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B9FF-7729-A1A2-FEE2-7B579115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DC02-3E1F-10A1-98EF-C6480E0B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88AE-58AF-406E-91AE-1C64F47C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068B-5720-9B1C-5761-BB3F2B2E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5C1-3299-71F9-97CC-1A3767F4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2C39-AAE2-3474-6790-98D1B455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FC1F-DD5B-A798-380E-9FF81668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14B1-6D5B-1835-C684-B1327D4D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F7F7-95E5-5E43-3387-38E7BF36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3F7C-73CE-DEC7-4683-1D970F178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67CF0-5547-5584-EC8A-DC0A82DB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1FDF7-1FA4-722C-F2D5-7C89F5CF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EB95-8CBC-898F-CC9D-1FD24AAB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8176-1222-C68A-81C6-853B2395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0599-DAC4-1643-090C-F49C399E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F505-592C-F8F7-CCAB-C1D25EBF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86DA-8178-216B-9939-433770298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FB3B4-799A-15A5-BE96-5E08D308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DAC02-5D72-A77B-D6F6-6F268A6AE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E4837-FF38-0ED7-B786-4913E00E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FC38C-08ED-E3BC-E80B-1A9BA6BD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581DD-7C57-7B7C-11FD-6CD16E7A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4CBA-CE04-BFC5-98C0-9A427CDA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B73D3-2C78-3319-BD70-F5104B44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2B147-3C65-B8BD-8C36-5BE0655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65610-DB7D-6A48-4AB6-A996793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84DBF-C237-4D47-C5D8-754E3A9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90289-8A3C-0D3D-9A61-EB4EEE61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68B0-8332-A486-7B69-4FBE7E86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5823-7522-E703-4598-053CE44C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5B09-EEE8-741B-BD1D-F6EADD34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ED9CA-B436-4842-2C50-B74842EF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2F0B-F5E3-5A31-DF62-622F358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06E1-E3DD-34C7-D0AE-2C521EB5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B665-34E7-2660-C1E4-261B8CA5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5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3126-1005-DB3D-8694-E061A63F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FAD5D-ED9D-5FCC-0436-5B58B26F8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08C3-94D4-209E-3FED-AD64D50F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D069-75D2-6E93-F05B-D424462D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F8157-E80A-D87E-D84B-96BDDDCF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4E6A-978D-B771-8123-12A95676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72FEB-B6D8-5A37-D759-EDFF0884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73EA-6164-0614-A2EB-62B95DD0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AE3B-D031-14EA-3458-E90480E1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1F40-5E54-6B10-A947-5C3F0CE8B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B62D-AFDE-1827-F924-CE15BCA4B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639BC075-12CA-5537-60E3-02E93FAED7FB}"/>
              </a:ext>
            </a:extLst>
          </p:cNvPr>
          <p:cNvSpPr/>
          <p:nvPr/>
        </p:nvSpPr>
        <p:spPr>
          <a:xfrm>
            <a:off x="1622325" y="-1"/>
            <a:ext cx="8731043" cy="11415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7A961-8CD1-019A-232F-2F5EFC557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4" t="6093" r="23220" b="7316"/>
          <a:stretch/>
        </p:blipFill>
        <p:spPr>
          <a:xfrm>
            <a:off x="4962940" y="3837571"/>
            <a:ext cx="1961321" cy="19335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BE64E91-019F-F5A2-70A8-D9ED3D846831}"/>
              </a:ext>
            </a:extLst>
          </p:cNvPr>
          <p:cNvGrpSpPr/>
          <p:nvPr/>
        </p:nvGrpSpPr>
        <p:grpSpPr>
          <a:xfrm>
            <a:off x="3872581" y="554681"/>
            <a:ext cx="3969760" cy="2232990"/>
            <a:chOff x="410818" y="230672"/>
            <a:chExt cx="3969760" cy="2232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AF51DF-1104-0138-6B1D-44111A0EA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18" y="230672"/>
              <a:ext cx="3969760" cy="223299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351FCD-01C8-F7C3-1C75-5ED928C7FEDF}"/>
                </a:ext>
              </a:extLst>
            </p:cNvPr>
            <p:cNvSpPr/>
            <p:nvPr/>
          </p:nvSpPr>
          <p:spPr>
            <a:xfrm>
              <a:off x="1497496" y="323437"/>
              <a:ext cx="1961321" cy="1974574"/>
            </a:xfrm>
            <a:prstGeom prst="rect">
              <a:avLst/>
            </a:prstGeom>
            <a:noFill/>
            <a:ln w="762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DAF850-FF16-9ADD-459F-C6BF2BA987FB}"/>
              </a:ext>
            </a:extLst>
          </p:cNvPr>
          <p:cNvSpPr/>
          <p:nvPr/>
        </p:nvSpPr>
        <p:spPr>
          <a:xfrm>
            <a:off x="7656179" y="3837572"/>
            <a:ext cx="2242561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Sampling Red, Blue regions, Black and White pieces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97651-539C-5A0B-4393-EC2C3423653A}"/>
              </a:ext>
            </a:extLst>
          </p:cNvPr>
          <p:cNvSpPr/>
          <p:nvPr/>
        </p:nvSpPr>
        <p:spPr>
          <a:xfrm>
            <a:off x="7656178" y="5084081"/>
            <a:ext cx="2239617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AA2F193-BF4F-F09B-1915-9B13D4741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61363"/>
              </p:ext>
            </p:extLst>
          </p:nvPr>
        </p:nvGraphicFramePr>
        <p:xfrm>
          <a:off x="7804165" y="666495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990CA4F3-F379-6BAA-965A-BA57607B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40090"/>
              </p:ext>
            </p:extLst>
          </p:nvPr>
        </p:nvGraphicFramePr>
        <p:xfrm>
          <a:off x="2228877" y="3839912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865D306B-0E02-3C67-851D-BF200C55B991}"/>
              </a:ext>
            </a:extLst>
          </p:cNvPr>
          <p:cNvGrpSpPr/>
          <p:nvPr/>
        </p:nvGrpSpPr>
        <p:grpSpPr>
          <a:xfrm>
            <a:off x="7884344" y="6728698"/>
            <a:ext cx="1798262" cy="1785761"/>
            <a:chOff x="7500665" y="4832695"/>
            <a:chExt cx="1798262" cy="178576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34675E-34FD-E82C-77F0-71CB93C604ED}"/>
                </a:ext>
              </a:extLst>
            </p:cNvPr>
            <p:cNvSpPr/>
            <p:nvPr/>
          </p:nvSpPr>
          <p:spPr>
            <a:xfrm>
              <a:off x="774622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7EE127-DCA8-B4CD-F4C5-01E85F5E5043}"/>
                </a:ext>
              </a:extLst>
            </p:cNvPr>
            <p:cNvSpPr/>
            <p:nvPr/>
          </p:nvSpPr>
          <p:spPr>
            <a:xfrm>
              <a:off x="750574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54ADF5-D9E4-4E9A-A1D9-DDC141BFBCBF}"/>
                </a:ext>
              </a:extLst>
            </p:cNvPr>
            <p:cNvSpPr/>
            <p:nvPr/>
          </p:nvSpPr>
          <p:spPr>
            <a:xfrm>
              <a:off x="823944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2BA06C-F391-5278-F099-E72FD10A6623}"/>
                </a:ext>
              </a:extLst>
            </p:cNvPr>
            <p:cNvSpPr/>
            <p:nvPr/>
          </p:nvSpPr>
          <p:spPr>
            <a:xfrm>
              <a:off x="799896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DE3373-80D2-23AD-F3DE-EEDE15E7A291}"/>
                </a:ext>
              </a:extLst>
            </p:cNvPr>
            <p:cNvSpPr/>
            <p:nvPr/>
          </p:nvSpPr>
          <p:spPr>
            <a:xfrm>
              <a:off x="873188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32DC30-3B97-A9A2-9E47-1B82A6AD0065}"/>
                </a:ext>
              </a:extLst>
            </p:cNvPr>
            <p:cNvSpPr/>
            <p:nvPr/>
          </p:nvSpPr>
          <p:spPr>
            <a:xfrm>
              <a:off x="849140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DD9E89-7C34-2426-1BA8-C19FBE8F2A78}"/>
                </a:ext>
              </a:extLst>
            </p:cNvPr>
            <p:cNvSpPr/>
            <p:nvPr/>
          </p:nvSpPr>
          <p:spPr>
            <a:xfrm>
              <a:off x="922510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93C793-4D6E-C373-F2CD-EC0E1588EE12}"/>
                </a:ext>
              </a:extLst>
            </p:cNvPr>
            <p:cNvSpPr/>
            <p:nvPr/>
          </p:nvSpPr>
          <p:spPr>
            <a:xfrm>
              <a:off x="898462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B07F1F-0B02-E922-E28F-3A8D8A34E2D2}"/>
                </a:ext>
              </a:extLst>
            </p:cNvPr>
            <p:cNvSpPr/>
            <p:nvPr/>
          </p:nvSpPr>
          <p:spPr>
            <a:xfrm>
              <a:off x="774622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C73FA69-4A03-C31C-9D54-6EE3C1E95EB1}"/>
                </a:ext>
              </a:extLst>
            </p:cNvPr>
            <p:cNvSpPr/>
            <p:nvPr/>
          </p:nvSpPr>
          <p:spPr>
            <a:xfrm>
              <a:off x="750574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BD86F3-F0C4-046D-82D9-ABDC0EA68264}"/>
                </a:ext>
              </a:extLst>
            </p:cNvPr>
            <p:cNvSpPr/>
            <p:nvPr/>
          </p:nvSpPr>
          <p:spPr>
            <a:xfrm>
              <a:off x="823944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5A1BC9-8C89-CD8C-63C2-FDEF1117F739}"/>
                </a:ext>
              </a:extLst>
            </p:cNvPr>
            <p:cNvSpPr/>
            <p:nvPr/>
          </p:nvSpPr>
          <p:spPr>
            <a:xfrm>
              <a:off x="799896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B23CA7-7588-24E4-41D0-5BFD3EE14D76}"/>
                </a:ext>
              </a:extLst>
            </p:cNvPr>
            <p:cNvSpPr/>
            <p:nvPr/>
          </p:nvSpPr>
          <p:spPr>
            <a:xfrm>
              <a:off x="873188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044F263-A161-C4E4-3C94-B9221318A4B3}"/>
                </a:ext>
              </a:extLst>
            </p:cNvPr>
            <p:cNvSpPr/>
            <p:nvPr/>
          </p:nvSpPr>
          <p:spPr>
            <a:xfrm>
              <a:off x="849140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327E3C-EC7E-0776-7CA9-75A5161871BD}"/>
                </a:ext>
              </a:extLst>
            </p:cNvPr>
            <p:cNvSpPr/>
            <p:nvPr/>
          </p:nvSpPr>
          <p:spPr>
            <a:xfrm>
              <a:off x="922510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3ECD37-6D60-1A50-14DB-BB79D36593FD}"/>
                </a:ext>
              </a:extLst>
            </p:cNvPr>
            <p:cNvSpPr/>
            <p:nvPr/>
          </p:nvSpPr>
          <p:spPr>
            <a:xfrm>
              <a:off x="898462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D13610-D60E-F4B9-CCB3-34B7E387E197}"/>
                </a:ext>
              </a:extLst>
            </p:cNvPr>
            <p:cNvSpPr/>
            <p:nvPr/>
          </p:nvSpPr>
          <p:spPr>
            <a:xfrm>
              <a:off x="774114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95E985-73C1-C29E-72CB-E75C0EBBC554}"/>
                </a:ext>
              </a:extLst>
            </p:cNvPr>
            <p:cNvSpPr/>
            <p:nvPr/>
          </p:nvSpPr>
          <p:spPr>
            <a:xfrm>
              <a:off x="750066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6909F9-EB43-B3C8-057B-BD7931D93939}"/>
                </a:ext>
              </a:extLst>
            </p:cNvPr>
            <p:cNvSpPr/>
            <p:nvPr/>
          </p:nvSpPr>
          <p:spPr>
            <a:xfrm>
              <a:off x="823436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9BD573-C172-EA51-8585-1E297DF130A0}"/>
                </a:ext>
              </a:extLst>
            </p:cNvPr>
            <p:cNvSpPr/>
            <p:nvPr/>
          </p:nvSpPr>
          <p:spPr>
            <a:xfrm>
              <a:off x="799388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ADF4CF-0ED7-47FA-CDA3-77AF3AB40786}"/>
                </a:ext>
              </a:extLst>
            </p:cNvPr>
            <p:cNvSpPr/>
            <p:nvPr/>
          </p:nvSpPr>
          <p:spPr>
            <a:xfrm>
              <a:off x="872680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C00DB9-FDDC-1FA3-C6D9-771823761C07}"/>
                </a:ext>
              </a:extLst>
            </p:cNvPr>
            <p:cNvSpPr/>
            <p:nvPr/>
          </p:nvSpPr>
          <p:spPr>
            <a:xfrm>
              <a:off x="848632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8524C7-CE14-8355-D725-C9DB7B87301F}"/>
                </a:ext>
              </a:extLst>
            </p:cNvPr>
            <p:cNvSpPr/>
            <p:nvPr/>
          </p:nvSpPr>
          <p:spPr>
            <a:xfrm>
              <a:off x="922002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7C464E-190F-8B29-639E-068606F80911}"/>
                </a:ext>
              </a:extLst>
            </p:cNvPr>
            <p:cNvSpPr/>
            <p:nvPr/>
          </p:nvSpPr>
          <p:spPr>
            <a:xfrm>
              <a:off x="897954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9A0E1D-7B75-20A4-C5AE-632E4BAFD337}"/>
                </a:ext>
              </a:extLst>
            </p:cNvPr>
            <p:cNvSpPr/>
            <p:nvPr/>
          </p:nvSpPr>
          <p:spPr>
            <a:xfrm>
              <a:off x="774114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DCE68B-50F4-A965-5F1F-05C238052A44}"/>
                </a:ext>
              </a:extLst>
            </p:cNvPr>
            <p:cNvSpPr/>
            <p:nvPr/>
          </p:nvSpPr>
          <p:spPr>
            <a:xfrm>
              <a:off x="750066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EE852AD-313F-A543-1B4C-26493A11E3DB}"/>
                </a:ext>
              </a:extLst>
            </p:cNvPr>
            <p:cNvSpPr/>
            <p:nvPr/>
          </p:nvSpPr>
          <p:spPr>
            <a:xfrm>
              <a:off x="823436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64B165-7BDC-420E-9E72-13C45FDAC2DE}"/>
                </a:ext>
              </a:extLst>
            </p:cNvPr>
            <p:cNvSpPr/>
            <p:nvPr/>
          </p:nvSpPr>
          <p:spPr>
            <a:xfrm>
              <a:off x="799388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FB96518-CC50-1B89-EB6F-A91A2F5075A2}"/>
                </a:ext>
              </a:extLst>
            </p:cNvPr>
            <p:cNvSpPr/>
            <p:nvPr/>
          </p:nvSpPr>
          <p:spPr>
            <a:xfrm>
              <a:off x="872680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0E4F15-2617-B98D-E944-D8C3BE893579}"/>
                </a:ext>
              </a:extLst>
            </p:cNvPr>
            <p:cNvSpPr/>
            <p:nvPr/>
          </p:nvSpPr>
          <p:spPr>
            <a:xfrm>
              <a:off x="848632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28C132-9335-BFAF-4CCF-4B5D0913F525}"/>
                </a:ext>
              </a:extLst>
            </p:cNvPr>
            <p:cNvSpPr/>
            <p:nvPr/>
          </p:nvSpPr>
          <p:spPr>
            <a:xfrm>
              <a:off x="922002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C0B3B7-5355-A837-EC21-5074EE0D358C}"/>
                </a:ext>
              </a:extLst>
            </p:cNvPr>
            <p:cNvSpPr/>
            <p:nvPr/>
          </p:nvSpPr>
          <p:spPr>
            <a:xfrm>
              <a:off x="897954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7" name="Table 11">
            <a:extLst>
              <a:ext uri="{FF2B5EF4-FFF2-40B4-BE49-F238E27FC236}">
                <a16:creationId xmlns:a16="http://schemas.microsoft.com/office/drawing/2014/main" id="{252A1217-A75C-4576-C518-A5EBAB5EE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06726"/>
              </p:ext>
            </p:extLst>
          </p:nvPr>
        </p:nvGraphicFramePr>
        <p:xfrm>
          <a:off x="4964639" y="666495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sp>
        <p:nvSpPr>
          <p:cNvPr id="65" name="Oval 64">
            <a:extLst>
              <a:ext uri="{FF2B5EF4-FFF2-40B4-BE49-F238E27FC236}">
                <a16:creationId xmlns:a16="http://schemas.microsoft.com/office/drawing/2014/main" id="{3A905905-7C9D-E63E-45D2-3412E57B0242}"/>
              </a:ext>
            </a:extLst>
          </p:cNvPr>
          <p:cNvSpPr/>
          <p:nvPr/>
        </p:nvSpPr>
        <p:spPr>
          <a:xfrm>
            <a:off x="528530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B9E3A1E-B956-8F5C-E56B-44594440559F}"/>
              </a:ext>
            </a:extLst>
          </p:cNvPr>
          <p:cNvSpPr/>
          <p:nvPr/>
        </p:nvSpPr>
        <p:spPr>
          <a:xfrm>
            <a:off x="504481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06A427-5B28-622A-493B-0E70F36F6F23}"/>
              </a:ext>
            </a:extLst>
          </p:cNvPr>
          <p:cNvSpPr/>
          <p:nvPr/>
        </p:nvSpPr>
        <p:spPr>
          <a:xfrm>
            <a:off x="577852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1B900C-C363-C704-3426-91AE6C46DF59}"/>
              </a:ext>
            </a:extLst>
          </p:cNvPr>
          <p:cNvSpPr/>
          <p:nvPr/>
        </p:nvSpPr>
        <p:spPr>
          <a:xfrm>
            <a:off x="553803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81ECD-EEDB-9B85-0BC0-A7DBDD8CD930}"/>
              </a:ext>
            </a:extLst>
          </p:cNvPr>
          <p:cNvSpPr/>
          <p:nvPr/>
        </p:nvSpPr>
        <p:spPr>
          <a:xfrm>
            <a:off x="627096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91E8F6-3598-88CA-430B-8641A9591B18}"/>
              </a:ext>
            </a:extLst>
          </p:cNvPr>
          <p:cNvSpPr/>
          <p:nvPr/>
        </p:nvSpPr>
        <p:spPr>
          <a:xfrm>
            <a:off x="603047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ECCC2AA-808C-2FC4-DAC4-5AB5E471521D}"/>
              </a:ext>
            </a:extLst>
          </p:cNvPr>
          <p:cNvSpPr/>
          <p:nvPr/>
        </p:nvSpPr>
        <p:spPr>
          <a:xfrm>
            <a:off x="676418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02C0C4-D25C-F528-372D-C8F66A4D510A}"/>
              </a:ext>
            </a:extLst>
          </p:cNvPr>
          <p:cNvSpPr/>
          <p:nvPr/>
        </p:nvSpPr>
        <p:spPr>
          <a:xfrm>
            <a:off x="652369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C04BCFD-8F54-4730-C2AD-97D17584261F}"/>
              </a:ext>
            </a:extLst>
          </p:cNvPr>
          <p:cNvSpPr/>
          <p:nvPr/>
        </p:nvSpPr>
        <p:spPr>
          <a:xfrm>
            <a:off x="528530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54D32BD-3429-CECE-C8BA-987840DF145C}"/>
              </a:ext>
            </a:extLst>
          </p:cNvPr>
          <p:cNvSpPr/>
          <p:nvPr/>
        </p:nvSpPr>
        <p:spPr>
          <a:xfrm>
            <a:off x="504481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B9BA82-2E49-F47F-AFEE-699AFAF5BAD9}"/>
              </a:ext>
            </a:extLst>
          </p:cNvPr>
          <p:cNvSpPr/>
          <p:nvPr/>
        </p:nvSpPr>
        <p:spPr>
          <a:xfrm>
            <a:off x="577852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E9BF9-7BCC-3BC4-BF03-F37B13934D81}"/>
              </a:ext>
            </a:extLst>
          </p:cNvPr>
          <p:cNvSpPr/>
          <p:nvPr/>
        </p:nvSpPr>
        <p:spPr>
          <a:xfrm>
            <a:off x="553803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C20FE58-8F40-074D-4F7F-29D005342589}"/>
              </a:ext>
            </a:extLst>
          </p:cNvPr>
          <p:cNvSpPr/>
          <p:nvPr/>
        </p:nvSpPr>
        <p:spPr>
          <a:xfrm>
            <a:off x="627096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5F9897-802F-49CB-C6AC-9FC1BEC19B7D}"/>
              </a:ext>
            </a:extLst>
          </p:cNvPr>
          <p:cNvSpPr/>
          <p:nvPr/>
        </p:nvSpPr>
        <p:spPr>
          <a:xfrm>
            <a:off x="603047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D10C39-068E-AB06-A733-EFE4B4A18040}"/>
              </a:ext>
            </a:extLst>
          </p:cNvPr>
          <p:cNvSpPr/>
          <p:nvPr/>
        </p:nvSpPr>
        <p:spPr>
          <a:xfrm>
            <a:off x="676418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7808476-E5FF-0006-FC29-C488310BF59F}"/>
              </a:ext>
            </a:extLst>
          </p:cNvPr>
          <p:cNvSpPr/>
          <p:nvPr/>
        </p:nvSpPr>
        <p:spPr>
          <a:xfrm>
            <a:off x="652369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11">
            <a:extLst>
              <a:ext uri="{FF2B5EF4-FFF2-40B4-BE49-F238E27FC236}">
                <a16:creationId xmlns:a16="http://schemas.microsoft.com/office/drawing/2014/main" id="{11A49024-FB9E-F2A9-0C1A-55EF0246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66189"/>
              </p:ext>
            </p:extLst>
          </p:nvPr>
        </p:nvGraphicFramePr>
        <p:xfrm>
          <a:off x="4959259" y="908451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sp>
        <p:nvSpPr>
          <p:cNvPr id="82" name="Oval 81">
            <a:extLst>
              <a:ext uri="{FF2B5EF4-FFF2-40B4-BE49-F238E27FC236}">
                <a16:creationId xmlns:a16="http://schemas.microsoft.com/office/drawing/2014/main" id="{B69F9DF6-DD24-6709-C46A-8B6586BB4507}"/>
              </a:ext>
            </a:extLst>
          </p:cNvPr>
          <p:cNvSpPr/>
          <p:nvPr/>
        </p:nvSpPr>
        <p:spPr>
          <a:xfrm>
            <a:off x="528500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3D0979E-D8B3-0DEF-6D87-AC46FF8C6EA5}"/>
              </a:ext>
            </a:extLst>
          </p:cNvPr>
          <p:cNvSpPr/>
          <p:nvPr/>
        </p:nvSpPr>
        <p:spPr>
          <a:xfrm>
            <a:off x="504451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CECC34B-5375-3A77-26BF-A28D8E1065F2}"/>
              </a:ext>
            </a:extLst>
          </p:cNvPr>
          <p:cNvSpPr/>
          <p:nvPr/>
        </p:nvSpPr>
        <p:spPr>
          <a:xfrm>
            <a:off x="577822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B0715AD-D405-64FD-9E9C-8AECA78C539A}"/>
              </a:ext>
            </a:extLst>
          </p:cNvPr>
          <p:cNvSpPr/>
          <p:nvPr/>
        </p:nvSpPr>
        <p:spPr>
          <a:xfrm>
            <a:off x="553773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945C477-02A3-D38A-A3FC-CCD3C9EAB2AE}"/>
              </a:ext>
            </a:extLst>
          </p:cNvPr>
          <p:cNvSpPr/>
          <p:nvPr/>
        </p:nvSpPr>
        <p:spPr>
          <a:xfrm>
            <a:off x="627066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A8B5AF9-9C7B-7C60-0B00-7EDB18E5E7CB}"/>
              </a:ext>
            </a:extLst>
          </p:cNvPr>
          <p:cNvSpPr/>
          <p:nvPr/>
        </p:nvSpPr>
        <p:spPr>
          <a:xfrm>
            <a:off x="603017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BF46E92-827E-86CE-2840-E08262801AAE}"/>
              </a:ext>
            </a:extLst>
          </p:cNvPr>
          <p:cNvSpPr/>
          <p:nvPr/>
        </p:nvSpPr>
        <p:spPr>
          <a:xfrm>
            <a:off x="676388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6DA2935-5B39-4FDE-16EA-9D4C047D715E}"/>
              </a:ext>
            </a:extLst>
          </p:cNvPr>
          <p:cNvSpPr/>
          <p:nvPr/>
        </p:nvSpPr>
        <p:spPr>
          <a:xfrm>
            <a:off x="652339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90318C-145A-0DCD-27F7-873EC59960C1}"/>
              </a:ext>
            </a:extLst>
          </p:cNvPr>
          <p:cNvSpPr/>
          <p:nvPr/>
        </p:nvSpPr>
        <p:spPr>
          <a:xfrm>
            <a:off x="528500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489CA45-C148-4125-E7F2-477316DC06AF}"/>
              </a:ext>
            </a:extLst>
          </p:cNvPr>
          <p:cNvSpPr/>
          <p:nvPr/>
        </p:nvSpPr>
        <p:spPr>
          <a:xfrm>
            <a:off x="504451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AA8CB16-FCD7-FDD6-B241-8D74FAC246A0}"/>
              </a:ext>
            </a:extLst>
          </p:cNvPr>
          <p:cNvSpPr/>
          <p:nvPr/>
        </p:nvSpPr>
        <p:spPr>
          <a:xfrm>
            <a:off x="577822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9CC6CB9-9E73-88BC-D222-BDF16AC1D2C7}"/>
              </a:ext>
            </a:extLst>
          </p:cNvPr>
          <p:cNvSpPr/>
          <p:nvPr/>
        </p:nvSpPr>
        <p:spPr>
          <a:xfrm>
            <a:off x="553773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FC4992E-5941-DE92-D435-7760BE35A532}"/>
              </a:ext>
            </a:extLst>
          </p:cNvPr>
          <p:cNvSpPr/>
          <p:nvPr/>
        </p:nvSpPr>
        <p:spPr>
          <a:xfrm>
            <a:off x="627066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EE78B1B-5280-CE43-339E-2234DEF682A5}"/>
              </a:ext>
            </a:extLst>
          </p:cNvPr>
          <p:cNvSpPr/>
          <p:nvPr/>
        </p:nvSpPr>
        <p:spPr>
          <a:xfrm>
            <a:off x="603017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2DE486A-E81F-5C53-55EB-A712E07ABDA7}"/>
              </a:ext>
            </a:extLst>
          </p:cNvPr>
          <p:cNvSpPr/>
          <p:nvPr/>
        </p:nvSpPr>
        <p:spPr>
          <a:xfrm>
            <a:off x="676388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B538E23-BC38-60CB-C61C-182A98A6E259}"/>
              </a:ext>
            </a:extLst>
          </p:cNvPr>
          <p:cNvSpPr/>
          <p:nvPr/>
        </p:nvSpPr>
        <p:spPr>
          <a:xfrm>
            <a:off x="652339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19C748-FAB8-71FB-4EA7-8D4A8903EC55}"/>
              </a:ext>
            </a:extLst>
          </p:cNvPr>
          <p:cNvSpPr/>
          <p:nvPr/>
        </p:nvSpPr>
        <p:spPr>
          <a:xfrm>
            <a:off x="7656177" y="9652925"/>
            <a:ext cx="2239617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BW thresh, Opening,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Regionprops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2C868D4-0DD4-D481-160F-053ED960FF57}"/>
              </a:ext>
            </a:extLst>
          </p:cNvPr>
          <p:cNvSpPr/>
          <p:nvPr/>
        </p:nvSpPr>
        <p:spPr>
          <a:xfrm>
            <a:off x="2089728" y="6681016"/>
            <a:ext cx="2239617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BW thresh, Opening,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Regionprops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6" name="Table 11">
            <a:extLst>
              <a:ext uri="{FF2B5EF4-FFF2-40B4-BE49-F238E27FC236}">
                <a16:creationId xmlns:a16="http://schemas.microsoft.com/office/drawing/2014/main" id="{FD19C881-9999-46D3-C833-925344636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11244"/>
              </p:ext>
            </p:extLst>
          </p:nvPr>
        </p:nvGraphicFramePr>
        <p:xfrm>
          <a:off x="2228877" y="908451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983A9A2-F0AB-050D-1520-D27F656353BE}"/>
              </a:ext>
            </a:extLst>
          </p:cNvPr>
          <p:cNvSpPr txBox="1"/>
          <p:nvPr/>
        </p:nvSpPr>
        <p:spPr>
          <a:xfrm>
            <a:off x="6018105" y="2947587"/>
            <a:ext cx="387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Manually cropping initial board region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C6F229-4312-82AB-2889-6762BED689E0}"/>
              </a:ext>
            </a:extLst>
          </p:cNvPr>
          <p:cNvCxnSpPr>
            <a:cxnSpLocks/>
          </p:cNvCxnSpPr>
          <p:nvPr/>
        </p:nvCxnSpPr>
        <p:spPr>
          <a:xfrm>
            <a:off x="5939919" y="2860905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B0C8840-58B2-392F-1916-715E762E6277}"/>
              </a:ext>
            </a:extLst>
          </p:cNvPr>
          <p:cNvCxnSpPr>
            <a:cxnSpLocks/>
          </p:cNvCxnSpPr>
          <p:nvPr/>
        </p:nvCxnSpPr>
        <p:spPr>
          <a:xfrm rot="16200000">
            <a:off x="7294036" y="3960546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81A01A-40C4-B4A0-0231-3C5B417EC37D}"/>
              </a:ext>
            </a:extLst>
          </p:cNvPr>
          <p:cNvCxnSpPr>
            <a:cxnSpLocks/>
          </p:cNvCxnSpPr>
          <p:nvPr/>
        </p:nvCxnSpPr>
        <p:spPr>
          <a:xfrm rot="16200000">
            <a:off x="7300472" y="5059012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D486954-F6A0-38F6-6454-013FEF1A0280}"/>
              </a:ext>
            </a:extLst>
          </p:cNvPr>
          <p:cNvCxnSpPr>
            <a:cxnSpLocks/>
          </p:cNvCxnSpPr>
          <p:nvPr/>
        </p:nvCxnSpPr>
        <p:spPr>
          <a:xfrm>
            <a:off x="8791905" y="5987452"/>
            <a:ext cx="0" cy="332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7F83B38-54BC-7CDC-3EC2-C7E2F08B63EA}"/>
              </a:ext>
            </a:extLst>
          </p:cNvPr>
          <p:cNvSpPr txBox="1"/>
          <p:nvPr/>
        </p:nvSpPr>
        <p:spPr>
          <a:xfrm>
            <a:off x="7836885" y="6290203"/>
            <a:ext cx="189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Simplified colors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9374836-4DD9-A7D9-0332-D3A56A3AA7E0}"/>
              </a:ext>
            </a:extLst>
          </p:cNvPr>
          <p:cNvCxnSpPr>
            <a:cxnSpLocks/>
          </p:cNvCxnSpPr>
          <p:nvPr/>
        </p:nvCxnSpPr>
        <p:spPr>
          <a:xfrm rot="5400000" flipH="1">
            <a:off x="4574029" y="4480546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471A22D-0B0C-5BCB-EC09-3A828F02DD14}"/>
              </a:ext>
            </a:extLst>
          </p:cNvPr>
          <p:cNvSpPr txBox="1"/>
          <p:nvPr/>
        </p:nvSpPr>
        <p:spPr>
          <a:xfrm>
            <a:off x="2527946" y="3451463"/>
            <a:ext cx="136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Board Grid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8230F5-54F3-2ABF-812D-C98773782F69}"/>
              </a:ext>
            </a:extLst>
          </p:cNvPr>
          <p:cNvCxnSpPr>
            <a:cxnSpLocks/>
          </p:cNvCxnSpPr>
          <p:nvPr/>
        </p:nvCxnSpPr>
        <p:spPr>
          <a:xfrm flipH="1">
            <a:off x="3198446" y="5867614"/>
            <a:ext cx="0" cy="7315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5D352-CC4A-507C-59D6-5F965D8FCCD9}"/>
              </a:ext>
            </a:extLst>
          </p:cNvPr>
          <p:cNvCxnSpPr>
            <a:cxnSpLocks/>
          </p:cNvCxnSpPr>
          <p:nvPr/>
        </p:nvCxnSpPr>
        <p:spPr>
          <a:xfrm>
            <a:off x="8791905" y="8719540"/>
            <a:ext cx="0" cy="784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3CD35DF-6825-36ED-CED9-7999E28AE953}"/>
              </a:ext>
            </a:extLst>
          </p:cNvPr>
          <p:cNvSpPr txBox="1"/>
          <p:nvPr/>
        </p:nvSpPr>
        <p:spPr>
          <a:xfrm>
            <a:off x="4942082" y="8715183"/>
            <a:ext cx="199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Black Pieces Mask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6033FA3-D5B4-1B2F-7895-7E6EFFF6EA69}"/>
              </a:ext>
            </a:extLst>
          </p:cNvPr>
          <p:cNvSpPr txBox="1"/>
          <p:nvPr/>
        </p:nvSpPr>
        <p:spPr>
          <a:xfrm>
            <a:off x="4966742" y="6295293"/>
            <a:ext cx="1991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White Pieces Mask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D3C84A-470B-4584-25D7-73AF526D9343}"/>
              </a:ext>
            </a:extLst>
          </p:cNvPr>
          <p:cNvCxnSpPr>
            <a:cxnSpLocks/>
          </p:cNvCxnSpPr>
          <p:nvPr/>
        </p:nvCxnSpPr>
        <p:spPr>
          <a:xfrm rot="5400000" flipH="1">
            <a:off x="7177482" y="7440782"/>
            <a:ext cx="0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6753700-DE6F-41DD-84EA-268C0D0AD7C6}"/>
              </a:ext>
            </a:extLst>
          </p:cNvPr>
          <p:cNvCxnSpPr>
            <a:cxnSpLocks/>
          </p:cNvCxnSpPr>
          <p:nvPr/>
        </p:nvCxnSpPr>
        <p:spPr>
          <a:xfrm flipH="1">
            <a:off x="6994602" y="10011262"/>
            <a:ext cx="6117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B9278B8-C70B-41BF-9863-C149493ABB64}"/>
              </a:ext>
            </a:extLst>
          </p:cNvPr>
          <p:cNvCxnSpPr>
            <a:cxnSpLocks/>
          </p:cNvCxnSpPr>
          <p:nvPr/>
        </p:nvCxnSpPr>
        <p:spPr>
          <a:xfrm>
            <a:off x="7360362" y="7595084"/>
            <a:ext cx="0" cy="24360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6817AA3-7EB3-507B-6024-1DD20D03788C}"/>
              </a:ext>
            </a:extLst>
          </p:cNvPr>
          <p:cNvCxnSpPr>
            <a:cxnSpLocks/>
          </p:cNvCxnSpPr>
          <p:nvPr/>
        </p:nvCxnSpPr>
        <p:spPr>
          <a:xfrm flipH="1">
            <a:off x="4389679" y="7071422"/>
            <a:ext cx="2988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822FB1D-4465-9DF0-4EF2-FCE1453F8EE1}"/>
              </a:ext>
            </a:extLst>
          </p:cNvPr>
          <p:cNvCxnSpPr>
            <a:cxnSpLocks/>
          </p:cNvCxnSpPr>
          <p:nvPr/>
        </p:nvCxnSpPr>
        <p:spPr>
          <a:xfrm flipH="1">
            <a:off x="4668825" y="7042033"/>
            <a:ext cx="19703" cy="3001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2E4931B-E410-82A9-D7DF-5FD4F0063EA3}"/>
              </a:ext>
            </a:extLst>
          </p:cNvPr>
          <p:cNvCxnSpPr>
            <a:cxnSpLocks/>
          </p:cNvCxnSpPr>
          <p:nvPr/>
        </p:nvCxnSpPr>
        <p:spPr>
          <a:xfrm flipH="1">
            <a:off x="4668825" y="7630564"/>
            <a:ext cx="244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C37C10-0C74-8836-F06F-45B52093E903}"/>
              </a:ext>
            </a:extLst>
          </p:cNvPr>
          <p:cNvCxnSpPr>
            <a:cxnSpLocks/>
          </p:cNvCxnSpPr>
          <p:nvPr/>
        </p:nvCxnSpPr>
        <p:spPr>
          <a:xfrm flipH="1">
            <a:off x="4668825" y="10015706"/>
            <a:ext cx="244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494BE20-90E3-2F25-D393-2109810148CC}"/>
              </a:ext>
            </a:extLst>
          </p:cNvPr>
          <p:cNvSpPr txBox="1"/>
          <p:nvPr/>
        </p:nvSpPr>
        <p:spPr>
          <a:xfrm>
            <a:off x="3891126" y="169355"/>
            <a:ext cx="3913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View from camera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32CB989-4166-9EA5-5643-B758C76C6802}"/>
              </a:ext>
            </a:extLst>
          </p:cNvPr>
          <p:cNvSpPr txBox="1"/>
          <p:nvPr/>
        </p:nvSpPr>
        <p:spPr>
          <a:xfrm>
            <a:off x="8911876" y="4662465"/>
            <a:ext cx="983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52158F8-E683-8D25-BD61-69983DA3C4C0}"/>
              </a:ext>
            </a:extLst>
          </p:cNvPr>
          <p:cNvSpPr txBox="1"/>
          <p:nvPr/>
        </p:nvSpPr>
        <p:spPr>
          <a:xfrm>
            <a:off x="2241315" y="8715183"/>
            <a:ext cx="196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Board Layout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E008CFE-6525-2B17-A4EC-2FA1E3BD942C}"/>
              </a:ext>
            </a:extLst>
          </p:cNvPr>
          <p:cNvCxnSpPr>
            <a:cxnSpLocks/>
          </p:cNvCxnSpPr>
          <p:nvPr/>
        </p:nvCxnSpPr>
        <p:spPr>
          <a:xfrm>
            <a:off x="3196492" y="7620483"/>
            <a:ext cx="0" cy="1097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E0E3421-2741-EE9B-7C1E-BDF6CBEAE39B}"/>
              </a:ext>
            </a:extLst>
          </p:cNvPr>
          <p:cNvSpPr txBox="1"/>
          <p:nvPr/>
        </p:nvSpPr>
        <p:spPr>
          <a:xfrm>
            <a:off x="4959259" y="3431126"/>
            <a:ext cx="196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Cropped Frame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7EA3641-3F2F-CD37-ECC4-227BA2ED49B0}"/>
              </a:ext>
            </a:extLst>
          </p:cNvPr>
          <p:cNvSpPr txBox="1"/>
          <p:nvPr/>
        </p:nvSpPr>
        <p:spPr>
          <a:xfrm>
            <a:off x="8916999" y="5937955"/>
            <a:ext cx="117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Inference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1295D03-E6A5-969C-BF26-0B930738A77B}"/>
              </a:ext>
            </a:extLst>
          </p:cNvPr>
          <p:cNvCxnSpPr>
            <a:cxnSpLocks/>
          </p:cNvCxnSpPr>
          <p:nvPr/>
        </p:nvCxnSpPr>
        <p:spPr>
          <a:xfrm>
            <a:off x="8791905" y="4692574"/>
            <a:ext cx="0" cy="332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F2045C4-0B8B-3A35-0E1A-7E77EE07D0B2}"/>
              </a:ext>
            </a:extLst>
          </p:cNvPr>
          <p:cNvGrpSpPr/>
          <p:nvPr/>
        </p:nvGrpSpPr>
        <p:grpSpPr>
          <a:xfrm>
            <a:off x="2082795" y="-7452729"/>
            <a:ext cx="8909055" cy="17053929"/>
            <a:chOff x="4178295" y="-8633829"/>
            <a:chExt cx="8909055" cy="17053929"/>
          </a:xfrm>
        </p:grpSpPr>
        <p:pic>
          <p:nvPicPr>
            <p:cNvPr id="5" name="Picture 4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0F7E1DD0-4AE8-ACD9-3105-617DC3D57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2" t="15618" r="32552" b="23620"/>
            <a:stretch/>
          </p:blipFill>
          <p:spPr>
            <a:xfrm>
              <a:off x="4178295" y="-8633829"/>
              <a:ext cx="4254499" cy="4165075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7D09D7E-1E52-64AC-D3AD-E69E7E2BB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47677" r="18505" b="17862"/>
            <a:stretch/>
          </p:blipFill>
          <p:spPr>
            <a:xfrm>
              <a:off x="8591550" y="-7732392"/>
              <a:ext cx="4495800" cy="2362200"/>
            </a:xfrm>
            <a:prstGeom prst="rect">
              <a:avLst/>
            </a:prstGeom>
          </p:spPr>
        </p:pic>
        <p:pic>
          <p:nvPicPr>
            <p:cNvPr id="9" name="Picture 8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5EAF6808-0115-73BF-FC1D-0557D485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2" t="15224" r="32552" b="21881"/>
            <a:stretch/>
          </p:blipFill>
          <p:spPr>
            <a:xfrm>
              <a:off x="4178296" y="-4463378"/>
              <a:ext cx="4254499" cy="4311385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2723644-5D89-BD79-A51D-F35ECF2F7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55507" r="18505" b="10031"/>
            <a:stretch/>
          </p:blipFill>
          <p:spPr>
            <a:xfrm>
              <a:off x="8591550" y="-3488787"/>
              <a:ext cx="4495800" cy="2362201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DF30504C-A282-3B59-EA8C-6197A9F6A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5" t="15011" r="32870" b="22092"/>
            <a:stretch/>
          </p:blipFill>
          <p:spPr>
            <a:xfrm>
              <a:off x="4178297" y="-141241"/>
              <a:ext cx="4254499" cy="4311387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5F0F30E-B961-B4D0-9593-31E60080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47496" r="18505" b="18042"/>
            <a:stretch/>
          </p:blipFill>
          <p:spPr>
            <a:xfrm>
              <a:off x="8591550" y="833351"/>
              <a:ext cx="4495800" cy="2362201"/>
            </a:xfrm>
            <a:prstGeom prst="rect">
              <a:avLst/>
            </a:prstGeom>
          </p:spPr>
        </p:pic>
        <p:pic>
          <p:nvPicPr>
            <p:cNvPr id="17" name="Picture 1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2C50BCC0-856E-8FA0-B8F0-3A62F99D0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25" t="15288" r="32679" b="22831"/>
            <a:stretch/>
          </p:blipFill>
          <p:spPr>
            <a:xfrm>
              <a:off x="4178300" y="4178301"/>
              <a:ext cx="4254499" cy="4241799"/>
            </a:xfrm>
            <a:prstGeom prst="rect">
              <a:avLst/>
            </a:prstGeom>
          </p:spPr>
        </p:pic>
        <p:pic>
          <p:nvPicPr>
            <p:cNvPr id="19" name="Picture 1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E48A822-045E-AAFA-5A53-28E8DEEDA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55327" r="18505" b="10212"/>
            <a:stretch/>
          </p:blipFill>
          <p:spPr>
            <a:xfrm>
              <a:off x="8591550" y="5118099"/>
              <a:ext cx="4495800" cy="2362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76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81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Sayeed Mohammad</dc:creator>
  <cp:lastModifiedBy>Sayeed Mohammad</cp:lastModifiedBy>
  <cp:revision>3</cp:revision>
  <dcterms:created xsi:type="dcterms:W3CDTF">2022-09-23T06:47:34Z</dcterms:created>
  <dcterms:modified xsi:type="dcterms:W3CDTF">2022-09-23T10:14:20Z</dcterms:modified>
</cp:coreProperties>
</file>