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67" r:id="rId4"/>
    <p:sldId id="282" r:id="rId5"/>
    <p:sldId id="284" r:id="rId6"/>
    <p:sldId id="283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68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082B-1C29-4804-99DD-246674A55DF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E84B-E594-4DC7-9C67-2F5A45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E98992-F9BC-4325-BDEC-D59B877EF25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ppeliarobotics.com/helpFiles/en/remoteApiFunctionsPython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87" y="1769381"/>
            <a:ext cx="10036626" cy="2387600"/>
          </a:xfrm>
        </p:spPr>
        <p:txBody>
          <a:bodyPr/>
          <a:lstStyle/>
          <a:p>
            <a:r>
              <a:rPr lang="en-US" dirty="0"/>
              <a:t>Image Processing in</a:t>
            </a:r>
            <a:br>
              <a:rPr lang="en-US" dirty="0"/>
            </a:br>
            <a:r>
              <a:rPr lang="en-US" dirty="0"/>
              <a:t>Robotic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7450" y="5747656"/>
            <a:ext cx="3840481" cy="8033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latin typeface="Algerian" panose="04020705040A02060702" pitchFamily="82" charset="0"/>
              </a:rPr>
              <a:t>Robo</a:t>
            </a:r>
            <a:r>
              <a:rPr lang="en-US" sz="2800" dirty="0">
                <a:latin typeface="Algerian" panose="04020705040A02060702" pitchFamily="82" charset="0"/>
              </a:rPr>
              <a:t> Carnival 2023</a:t>
            </a:r>
          </a:p>
        </p:txBody>
      </p:sp>
      <p:pic>
        <p:nvPicPr>
          <p:cNvPr id="1026" name="Picture 2" descr="CoppeliaSim 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4444364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09344" cy="1609344"/>
          </a:xfrm>
        </p:spPr>
        <p:txBody>
          <a:bodyPr/>
          <a:lstStyle/>
          <a:p>
            <a:r>
              <a:rPr lang="en-US" dirty="0"/>
              <a:t>Remote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CoppeliaSim</a:t>
            </a:r>
            <a:r>
              <a:rPr lang="en-US" dirty="0"/>
              <a:t> has support for web-socket based remote APIs for Python, MATLAB, C/C++, Java, Octave</a:t>
            </a:r>
          </a:p>
          <a:p>
            <a:r>
              <a:rPr lang="en-US" dirty="0"/>
              <a:t>We can use remote APIs to run external code scripts to control robots via these languages</a:t>
            </a:r>
          </a:p>
          <a:p>
            <a:r>
              <a:rPr lang="en-US" dirty="0"/>
              <a:t>This is useful because Python has rich libraries for planning, computer vision and machine learning / deep learning</a:t>
            </a:r>
          </a:p>
          <a:p>
            <a:r>
              <a:rPr lang="en-US" dirty="0"/>
              <a:t>In this part, we will see the use of OpenCV in Python for making a vision based robot that will be able to play soccer.</a:t>
            </a:r>
          </a:p>
        </p:txBody>
      </p:sp>
    </p:spTree>
    <p:extLst>
      <p:ext uri="{BB962C8B-B14F-4D97-AF65-F5344CB8AC3E}">
        <p14:creationId xmlns:p14="http://schemas.microsoft.com/office/powerpoint/2010/main" val="6176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Remote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294839" cy="4366019"/>
          </a:xfrm>
        </p:spPr>
        <p:txBody>
          <a:bodyPr>
            <a:normAutofit/>
          </a:bodyPr>
          <a:lstStyle/>
          <a:p>
            <a:r>
              <a:rPr lang="en-US" dirty="0"/>
              <a:t>Python remote API documentation is a mandatory reference for us to find the necessary functions: </a:t>
            </a:r>
            <a:r>
              <a:rPr lang="en-US" dirty="0">
                <a:hlinkClick r:id="rId2"/>
              </a:rPr>
              <a:t>https://www.coppeliarobotics.com/helpFiles/en/remoteApiFunctionsPython.htm</a:t>
            </a:r>
            <a:r>
              <a:rPr lang="en-US" dirty="0"/>
              <a:t> </a:t>
            </a:r>
          </a:p>
          <a:p>
            <a:r>
              <a:rPr lang="en-US" dirty="0"/>
              <a:t>We need to copy some files to the source directory of the python script/notebook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</a:t>
            </a:r>
            <a:r>
              <a:rPr lang="en-US" sz="1800" dirty="0" err="1">
                <a:solidFill>
                  <a:srgbClr val="0070C0"/>
                </a:solidFill>
              </a:rPr>
              <a:t>CoppeliaRobotics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CoppeliaSimEdu</a:t>
            </a:r>
            <a:r>
              <a:rPr lang="en-US" sz="1800" dirty="0">
                <a:solidFill>
                  <a:srgbClr val="0070C0"/>
                </a:solidFill>
              </a:rPr>
              <a:t>\programming\</a:t>
            </a:r>
            <a:r>
              <a:rPr lang="en-US" sz="1800" dirty="0" err="1">
                <a:solidFill>
                  <a:srgbClr val="0070C0"/>
                </a:solidFill>
              </a:rPr>
              <a:t>legacyRemoteApi</a:t>
            </a:r>
            <a:r>
              <a:rPr lang="en-US" sz="1800" dirty="0">
                <a:solidFill>
                  <a:srgbClr val="0070C0"/>
                </a:solidFill>
              </a:rPr>
              <a:t>\</a:t>
            </a:r>
            <a:r>
              <a:rPr lang="en-US" sz="1800" dirty="0" err="1">
                <a:solidFill>
                  <a:srgbClr val="0070C0"/>
                </a:solidFill>
              </a:rPr>
              <a:t>remoteApiBindings</a:t>
            </a:r>
            <a:r>
              <a:rPr lang="en-US" sz="1800" dirty="0">
                <a:solidFill>
                  <a:srgbClr val="0070C0"/>
                </a:solidFill>
              </a:rPr>
              <a:t>\lib\lib\Windows\remoteApi.dll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Files\CoppeliaRobotics\CoppeliaSimEdu\programming\legacyRemoteApi\remoteApiBindings\python\python\sim.py</a:t>
            </a:r>
          </a:p>
          <a:p>
            <a:pPr lvl="2"/>
            <a:r>
              <a:rPr lang="en-US" sz="1800" dirty="0">
                <a:solidFill>
                  <a:srgbClr val="0070C0"/>
                </a:solidFill>
              </a:rPr>
              <a:t>C:\Program Files\CoppeliaRobotics\CoppeliaSimEdu\programming\legacyRemoteApi\remoteApiBindings\python\python\simConst.py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026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Sensor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58" y="1839535"/>
            <a:ext cx="11364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returnCode</a:t>
            </a:r>
            <a:r>
              <a:rPr lang="en-US" dirty="0">
                <a:solidFill>
                  <a:srgbClr val="00B050"/>
                </a:solidFill>
              </a:rPr>
              <a:t>, resolution, image = </a:t>
            </a:r>
            <a:r>
              <a:rPr lang="en-US" dirty="0" err="1">
                <a:solidFill>
                  <a:srgbClr val="00B050"/>
                </a:solidFill>
              </a:rPr>
              <a:t>simxGetVisionSensorImage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clientID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sensorHandle</a:t>
            </a:r>
            <a:r>
              <a:rPr lang="en-US" dirty="0">
                <a:solidFill>
                  <a:srgbClr val="00B050"/>
                </a:solidFill>
              </a:rPr>
              <a:t>, options, </a:t>
            </a:r>
            <a:r>
              <a:rPr lang="en-US" dirty="0" err="1">
                <a:solidFill>
                  <a:srgbClr val="00B050"/>
                </a:solidFill>
              </a:rPr>
              <a:t>operationMode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- This function will return the actual image sent by the sensor. Useful for full resolution images.</a:t>
            </a:r>
          </a:p>
          <a:p>
            <a:r>
              <a:rPr lang="en-US" dirty="0"/>
              <a:t>  - </a:t>
            </a:r>
            <a:r>
              <a:rPr lang="en-US" b="1" dirty="0"/>
              <a:t>resolution </a:t>
            </a:r>
            <a:r>
              <a:rPr lang="en-US" dirty="0"/>
              <a:t>is an array containing the resolution of the returned image as set in the simulation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/>
              <a:t>image</a:t>
            </a:r>
            <a:r>
              <a:rPr lang="en-US" dirty="0"/>
              <a:t> is an array object that will contain the image data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b="1" dirty="0"/>
              <a:t>options</a:t>
            </a:r>
            <a:r>
              <a:rPr lang="en-US" dirty="0"/>
              <a:t> for receiving image, grayscale/RGB</a:t>
            </a:r>
          </a:p>
          <a:p>
            <a:r>
              <a:rPr lang="en-US" b="1" dirty="0"/>
              <a:t>  </a:t>
            </a:r>
            <a:r>
              <a:rPr lang="en-US" dirty="0"/>
              <a:t>- </a:t>
            </a:r>
            <a:r>
              <a:rPr lang="en-US" dirty="0" err="1"/>
              <a:t>operationMode</a:t>
            </a:r>
            <a:r>
              <a:rPr lang="en-US" dirty="0"/>
              <a:t>: for the first time this function is called, it should be set in </a:t>
            </a:r>
            <a:r>
              <a:rPr lang="en-US" b="1" dirty="0"/>
              <a:t>streaming</a:t>
            </a:r>
            <a:r>
              <a:rPr lang="en-US" dirty="0"/>
              <a:t> mode to let the simulator know that we will be receiving stream of information. For the consecutive calls, it should be </a:t>
            </a:r>
            <a:r>
              <a:rPr lang="en-US" b="1" dirty="0"/>
              <a:t>buffer</a:t>
            </a:r>
            <a:r>
              <a:rPr lang="en-US" dirty="0"/>
              <a:t> mode.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ED5E-2977-71E8-7B26-FDED14A7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Soccer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DC17E-7542-0B56-EDA9-60A4AEF7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88" y="1949597"/>
            <a:ext cx="641882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Images from Robot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A54C3-7B6C-30BC-6223-598BD2B6F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Over to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9952591" cy="4401250"/>
          </a:xfrm>
        </p:spPr>
        <p:txBody>
          <a:bodyPr>
            <a:normAutofit/>
          </a:bodyPr>
          <a:lstStyle/>
          <a:p>
            <a:r>
              <a:rPr lang="en-US" b="1" dirty="0" err="1"/>
              <a:t>Line_follower.ipynb</a:t>
            </a:r>
            <a:r>
              <a:rPr lang="en-US" b="1" dirty="0"/>
              <a:t> </a:t>
            </a:r>
            <a:r>
              <a:rPr lang="en-US" dirty="0"/>
              <a:t>notebook contains the code for controlling the LFR in the </a:t>
            </a:r>
            <a:r>
              <a:rPr lang="en-US" b="1" dirty="0"/>
              <a:t>part3_LFR_python.ttt</a:t>
            </a:r>
          </a:p>
          <a:p>
            <a:r>
              <a:rPr lang="en-US" dirty="0"/>
              <a:t>To open the notebook:</a:t>
            </a:r>
          </a:p>
          <a:p>
            <a:pPr lvl="1"/>
            <a:r>
              <a:rPr lang="en-US" dirty="0"/>
              <a:t>Open the command line (cmd.exe - windows)/ terminal window (</a:t>
            </a:r>
            <a:r>
              <a:rPr lang="en-US" dirty="0" err="1"/>
              <a:t>linux</a:t>
            </a:r>
            <a:r>
              <a:rPr lang="en-US" dirty="0"/>
              <a:t>) in the notebook directory</a:t>
            </a:r>
          </a:p>
          <a:p>
            <a:pPr lvl="1"/>
            <a:r>
              <a:rPr lang="en-US" dirty="0"/>
              <a:t>Activate the </a:t>
            </a:r>
            <a:r>
              <a:rPr lang="en-US" dirty="0" err="1"/>
              <a:t>conda</a:t>
            </a:r>
            <a:r>
              <a:rPr lang="en-US" dirty="0"/>
              <a:t> environment by typing “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>
                <a:solidFill>
                  <a:srgbClr val="00B050"/>
                </a:solidFill>
              </a:rPr>
              <a:t>env_name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notebook by typing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  <a:p>
            <a:r>
              <a:rPr lang="en-US" dirty="0"/>
              <a:t>If you do not wish to use </a:t>
            </a:r>
            <a:r>
              <a:rPr lang="en-US" dirty="0" err="1"/>
              <a:t>jupyter</a:t>
            </a:r>
            <a:r>
              <a:rPr lang="en-US" dirty="0"/>
              <a:t> notebook, you can open the notebook in any other software (visual studio code/</a:t>
            </a:r>
            <a:r>
              <a:rPr lang="en-US" dirty="0" err="1"/>
              <a:t>PyCharm</a:t>
            </a:r>
            <a:r>
              <a:rPr lang="en-US" dirty="0"/>
              <a:t>) and copy the code to a .</a:t>
            </a:r>
            <a:r>
              <a:rPr lang="en-US" dirty="0" err="1"/>
              <a:t>py</a:t>
            </a:r>
            <a:r>
              <a:rPr lang="en-US" dirty="0"/>
              <a:t> file first.</a:t>
            </a:r>
          </a:p>
          <a:p>
            <a:r>
              <a:rPr lang="en-US" dirty="0"/>
              <a:t>Run the simulation first, and then run the python notebook / script to take control of the robot inside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3677504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783</TotalTime>
  <Words>482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Calibri</vt:lpstr>
      <vt:lpstr>Georgia</vt:lpstr>
      <vt:lpstr>Trebuchet MS</vt:lpstr>
      <vt:lpstr>Wingdings</vt:lpstr>
      <vt:lpstr>Wood Type</vt:lpstr>
      <vt:lpstr>Image Processing in Robotic Simulation</vt:lpstr>
      <vt:lpstr>Remote API</vt:lpstr>
      <vt:lpstr>Using Python Remote API</vt:lpstr>
      <vt:lpstr>Vision Sensor Functions</vt:lpstr>
      <vt:lpstr>Soccer Bot</vt:lpstr>
      <vt:lpstr>Getting Images from Robot</vt:lpstr>
      <vt:lpstr>Head Over to the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Robotic Simulation</dc:title>
  <dc:creator>Mir Sayeed Mohammad</dc:creator>
  <cp:lastModifiedBy>Mir Mahathir Mohammad</cp:lastModifiedBy>
  <cp:revision>30</cp:revision>
  <dcterms:created xsi:type="dcterms:W3CDTF">2023-01-19T06:45:47Z</dcterms:created>
  <dcterms:modified xsi:type="dcterms:W3CDTF">2023-01-31T17:01:53Z</dcterms:modified>
</cp:coreProperties>
</file>