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B13A-A19B-440C-8384-79B06EE49D88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D0616-C37F-4379-940A-EF99E374A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On-screen Show (16:9)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Sayeed</dc:creator>
  <cp:lastModifiedBy>Sayeed</cp:lastModifiedBy>
  <cp:revision>5</cp:revision>
  <dcterms:created xsi:type="dcterms:W3CDTF">2020-12-14T09:36:36Z</dcterms:created>
  <dcterms:modified xsi:type="dcterms:W3CDTF">2020-12-14T10:22:01Z</dcterms:modified>
</cp:coreProperties>
</file>