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9" r:id="rId6"/>
    <p:sldId id="264" r:id="rId7"/>
    <p:sldId id="267" r:id="rId8"/>
    <p:sldId id="310" r:id="rId9"/>
    <p:sldId id="275" r:id="rId10"/>
  </p:sldIdLst>
  <p:sldSz cx="9144000" cy="5143500" type="screen16x9"/>
  <p:notesSz cx="6858000" cy="9144000"/>
  <p:embeddedFontLst>
    <p:embeddedFont>
      <p:font typeface="Archivo ExtraBold" panose="020B0604020202020204" charset="0"/>
      <p:bold r:id="rId12"/>
      <p:boldItalic r:id="rId13"/>
    </p:embeddedFont>
    <p:embeddedFont>
      <p:font typeface="Assistant" pitchFamily="2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6F09C-E71D-427C-A6FB-BCFFF7787154}">
  <a:tblStyle styleId="{CDA6F09C-E71D-427C-A6FB-BCFFF7787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81f13bbc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81f13bbc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81f13bb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81f13bb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0a4d9056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0a4d9056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9e85b3a0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9e85b3a0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09f4ddc37c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09f4ddc37c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53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09f4ddc37c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09f4ddc37c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28;p3"/>
          <p:cNvGrpSpPr/>
          <p:nvPr/>
        </p:nvGrpSpPr>
        <p:grpSpPr>
          <a:xfrm rot="-10141765" flipH="1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rot="-7568947" flipH="1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1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avLst/>
              <a:gdLst/>
              <a:ahLst/>
              <a:cxnLst/>
              <a:rect l="l" t="t" r="r" b="b"/>
              <a:pathLst>
                <a:path w="213121" h="10281" extrusionOk="0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avLst/>
              <a:gdLst/>
              <a:ahLst/>
              <a:cxnLst/>
              <a:rect l="l" t="t" r="r" b="b"/>
              <a:pathLst>
                <a:path w="213121" h="19100" extrusionOk="0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avLst/>
              <a:gdLst/>
              <a:ahLst/>
              <a:cxnLst/>
              <a:rect l="l" t="t" r="r" b="b"/>
              <a:pathLst>
                <a:path w="202625" h="1" fill="none" extrusionOk="0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w="32475" cap="flat" cmpd="sng">
              <a:solidFill>
                <a:schemeClr val="accent4"/>
              </a:solidFill>
              <a:prstDash val="solid"/>
              <a:miter lim="54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94" name="Google Shape;94;p7"/>
            <p:cNvSpPr/>
            <p:nvPr/>
          </p:nvSpPr>
          <p:spPr>
            <a:xfrm rot="-7373547" flipH="1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rot="-7373547" flipH="1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97" name="Google Shape;97;p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00" name="Google Shape;100;p7"/>
            <p:cNvSpPr/>
            <p:nvPr/>
          </p:nvSpPr>
          <p:spPr>
            <a:xfrm rot="8937730" flipH="1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rot="8937730" flipH="1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59" name="Google Shape;159;p11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62" name="Google Shape;162;p11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1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65" name="Google Shape;165;p11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" name="Google Shape;167;p1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1"/>
          <p:cNvSpPr/>
          <p:nvPr/>
        </p:nvSpPr>
        <p:spPr>
          <a:xfrm>
            <a:off x="1267450" y="3759611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5322650" y="3873686"/>
            <a:ext cx="1497221" cy="411414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3478636" y="614948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2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4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5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1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3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20"/>
          <p:cNvSpPr txBox="1">
            <a:spLocks noGrp="1"/>
          </p:cNvSpPr>
          <p:nvPr>
            <p:ph type="title" idx="5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6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title" idx="7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8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4_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47" name="Google Shape;347;p21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50" name="Google Shape;350;p21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53" name="Google Shape;353;p2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1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title" idx="2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3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title" idx="4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5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2" name="Google Shape;362;p2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21"/>
          <p:cNvSpPr txBox="1">
            <a:spLocks noGrp="1"/>
          </p:cNvSpPr>
          <p:nvPr>
            <p:ph type="title" idx="7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8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 idx="9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subTitle" idx="13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title" idx="14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subTitle" idx="15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3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avLst/>
            <a:gdLst/>
            <a:ahLst/>
            <a:cxnLst/>
            <a:rect l="l" t="t" r="r" b="b"/>
            <a:pathLst>
              <a:path w="151789" h="7566" extrusionOk="0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60" r:id="rId6"/>
    <p:sldLayoutId id="2147483666" r:id="rId7"/>
    <p:sldLayoutId id="2147483667" r:id="rId8"/>
    <p:sldLayoutId id="2147483669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800" i="1" dirty="0">
                <a:solidFill>
                  <a:schemeClr val="dk1"/>
                </a:solidFill>
              </a:rPr>
              <a:t>Pembuatan Aplikasi Transaksi Tiket Pesawat Berbasis desktop menggunakan java netbeans dan </a:t>
            </a:r>
            <a:r>
              <a:rPr lang="en-ID" sz="2800" i="1" dirty="0">
                <a:solidFill>
                  <a:schemeClr val="bg1">
                    <a:lumMod val="10000"/>
                  </a:schemeClr>
                </a:solidFill>
              </a:rPr>
              <a:t>MySQL</a:t>
            </a:r>
            <a:endParaRPr sz="2800" b="1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Kevin 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err="1"/>
              <a:t>Hardana</a:t>
            </a:r>
            <a:r>
              <a:rPr lang="en-US" dirty="0"/>
              <a:t> XII RPL 1</a:t>
            </a:r>
            <a:endParaRPr dirty="0"/>
          </a:p>
        </p:txBody>
      </p:sp>
      <p:sp>
        <p:nvSpPr>
          <p:cNvPr id="628" name="Google Shape;628;p42"/>
          <p:cNvSpPr/>
          <p:nvPr/>
        </p:nvSpPr>
        <p:spPr>
          <a:xfrm>
            <a:off x="4698954" y="2490949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2"/>
          <p:cNvGrpSpPr/>
          <p:nvPr/>
        </p:nvGrpSpPr>
        <p:grpSpPr>
          <a:xfrm>
            <a:off x="3947021" y="2172722"/>
            <a:ext cx="5196828" cy="3200879"/>
            <a:chOff x="3653417" y="1991899"/>
            <a:chExt cx="5490574" cy="3381806"/>
          </a:xfrm>
        </p:grpSpPr>
        <p:sp>
          <p:nvSpPr>
            <p:cNvPr id="630" name="Google Shape;630;p42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avLst/>
              <a:gdLst/>
              <a:ahLst/>
              <a:cxnLst/>
              <a:rect l="l" t="t" r="r" b="b"/>
              <a:pathLst>
                <a:path w="46263" h="13598" extrusionOk="0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avLst/>
              <a:gdLst/>
              <a:ahLst/>
              <a:cxnLst/>
              <a:rect l="l" t="t" r="r" b="b"/>
              <a:pathLst>
                <a:path w="31272" h="5129" extrusionOk="0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avLst/>
              <a:gdLst/>
              <a:ahLst/>
              <a:cxnLst/>
              <a:rect l="l" t="t" r="r" b="b"/>
              <a:pathLst>
                <a:path w="24197" h="98652" extrusionOk="0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avLst/>
              <a:gdLst/>
              <a:ahLst/>
              <a:cxnLst/>
              <a:rect l="l" t="t" r="r" b="b"/>
              <a:pathLst>
                <a:path w="30193" h="2578" extrusionOk="0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avLst/>
              <a:gdLst/>
              <a:ahLst/>
              <a:cxnLst/>
              <a:rect l="l" t="t" r="r" b="b"/>
              <a:pathLst>
                <a:path w="34927" h="2026" extrusionOk="0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avLst/>
              <a:gdLst/>
              <a:ahLst/>
              <a:cxnLst/>
              <a:rect l="l" t="t" r="r" b="b"/>
              <a:pathLst>
                <a:path w="28694" h="7917" extrusionOk="0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avLst/>
              <a:gdLst/>
              <a:ahLst/>
              <a:cxnLst/>
              <a:rect l="l" t="t" r="r" b="b"/>
              <a:pathLst>
                <a:path w="32823" h="4367" extrusionOk="0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avLst/>
              <a:gdLst/>
              <a:ahLst/>
              <a:cxnLst/>
              <a:rect l="l" t="t" r="r" b="b"/>
              <a:pathLst>
                <a:path w="25985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 flipH="1">
              <a:off x="8373185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 flipH="1">
              <a:off x="8280297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 flipH="1">
              <a:off x="8373185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 flipH="1">
              <a:off x="8280297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avLst/>
              <a:gdLst/>
              <a:ahLst/>
              <a:cxnLst/>
              <a:rect l="l" t="t" r="r" b="b"/>
              <a:pathLst>
                <a:path w="183522" h="94155" extrusionOk="0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avLst/>
              <a:gdLst/>
              <a:ahLst/>
              <a:cxnLst/>
              <a:rect l="l" t="t" r="r" b="b"/>
              <a:pathLst>
                <a:path w="45842" h="130554" extrusionOk="0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avLst/>
              <a:gdLst/>
              <a:ahLst/>
              <a:cxnLst/>
              <a:rect l="l" t="t" r="r" b="b"/>
              <a:pathLst>
                <a:path w="40556" h="129055" extrusionOk="0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avLst/>
              <a:gdLst/>
              <a:ahLst/>
              <a:cxnLst/>
              <a:rect l="l" t="t" r="r" b="b"/>
              <a:pathLst>
                <a:path w="45948" h="130554" extrusionOk="0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avLst/>
              <a:gdLst/>
              <a:ahLst/>
              <a:cxnLst/>
              <a:rect l="l" t="t" r="r" b="b"/>
              <a:pathLst>
                <a:path w="40582" h="129028" extrusionOk="0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 flipH="1">
              <a:off x="6988706" y="3088296"/>
              <a:ext cx="21" cy="2285409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 flipH="1">
              <a:off x="6454969" y="3153546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 flipH="1">
              <a:off x="5921210" y="3285302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 flipH="1">
              <a:off x="5387473" y="3373138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 flipH="1">
              <a:off x="4853736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 flipH="1">
              <a:off x="4313212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 flipH="1">
              <a:off x="4007632" y="5001248"/>
              <a:ext cx="3947803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rgbClr val="3B869D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 flipH="1">
              <a:off x="4007349" y="4572793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 flipH="1">
              <a:off x="4007349" y="4039035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 flipH="1">
              <a:off x="4007349" y="3505854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avLst/>
              <a:gdLst/>
              <a:ahLst/>
              <a:cxnLst/>
              <a:rect l="l" t="t" r="r" b="b"/>
              <a:pathLst>
                <a:path w="183549" h="26456" extrusionOk="0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avLst/>
              <a:gdLst/>
              <a:ahLst/>
              <a:cxnLst/>
              <a:rect l="l" t="t" r="r" b="b"/>
              <a:pathLst>
                <a:path w="189625" h="26456" extrusionOk="0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flipH="1">
            <a:off x="2935859" y="390419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8"/>
          <p:cNvSpPr txBox="1">
            <a:spLocks noGrp="1"/>
          </p:cNvSpPr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 dirty="0"/>
              <a:t>Latar Belakang</a:t>
            </a:r>
            <a:endParaRPr sz="3200" i="1" dirty="0"/>
          </a:p>
        </p:txBody>
      </p:sp>
      <p:sp>
        <p:nvSpPr>
          <p:cNvPr id="831" name="Google Shape;831;p48"/>
          <p:cNvSpPr txBox="1">
            <a:spLocks noGrp="1"/>
          </p:cNvSpPr>
          <p:nvPr>
            <p:ph type="subTitle" idx="1"/>
          </p:nvPr>
        </p:nvSpPr>
        <p:spPr>
          <a:xfrm>
            <a:off x="1093475" y="2546374"/>
            <a:ext cx="4097400" cy="1076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Pada era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bandara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Saya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di </a:t>
            </a:r>
            <a:r>
              <a:rPr lang="en-US" dirty="0" err="1"/>
              <a:t>bandara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832" name="Google Shape;832;p48"/>
          <p:cNvGrpSpPr/>
          <p:nvPr/>
        </p:nvGrpSpPr>
        <p:grpSpPr>
          <a:xfrm>
            <a:off x="6025439" y="1587301"/>
            <a:ext cx="1972382" cy="1287639"/>
            <a:chOff x="5852850" y="1913525"/>
            <a:chExt cx="2135075" cy="1393850"/>
          </a:xfrm>
        </p:grpSpPr>
        <p:sp>
          <p:nvSpPr>
            <p:cNvPr id="833" name="Google Shape;833;p48"/>
            <p:cNvSpPr/>
            <p:nvPr/>
          </p:nvSpPr>
          <p:spPr>
            <a:xfrm>
              <a:off x="7296550" y="3224175"/>
              <a:ext cx="26825" cy="13875"/>
            </a:xfrm>
            <a:custGeom>
              <a:avLst/>
              <a:gdLst/>
              <a:ahLst/>
              <a:cxnLst/>
              <a:rect l="l" t="t" r="r" b="b"/>
              <a:pathLst>
                <a:path w="1073" h="555" extrusionOk="0">
                  <a:moveTo>
                    <a:pt x="1072" y="0"/>
                  </a:moveTo>
                  <a:cubicBezTo>
                    <a:pt x="739" y="185"/>
                    <a:pt x="370" y="370"/>
                    <a:pt x="0" y="554"/>
                  </a:cubicBezTo>
                  <a:cubicBezTo>
                    <a:pt x="407" y="370"/>
                    <a:pt x="739" y="185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328825" y="2803625"/>
              <a:ext cx="968675" cy="503750"/>
            </a:xfrm>
            <a:custGeom>
              <a:avLst/>
              <a:gdLst/>
              <a:ahLst/>
              <a:cxnLst/>
              <a:rect l="l" t="t" r="r" b="b"/>
              <a:pathLst>
                <a:path w="38747" h="20150" extrusionOk="0">
                  <a:moveTo>
                    <a:pt x="8366" y="13953"/>
                  </a:moveTo>
                  <a:lnTo>
                    <a:pt x="8366" y="13953"/>
                  </a:lnTo>
                  <a:cubicBezTo>
                    <a:pt x="8387" y="13973"/>
                    <a:pt x="8409" y="13993"/>
                    <a:pt x="8430" y="14012"/>
                  </a:cubicBezTo>
                  <a:cubicBezTo>
                    <a:pt x="8487" y="14056"/>
                    <a:pt x="8544" y="14099"/>
                    <a:pt x="8602" y="14142"/>
                  </a:cubicBezTo>
                  <a:lnTo>
                    <a:pt x="8602" y="14142"/>
                  </a:lnTo>
                  <a:lnTo>
                    <a:pt x="8366" y="13953"/>
                  </a:lnTo>
                  <a:close/>
                  <a:moveTo>
                    <a:pt x="38746" y="17376"/>
                  </a:moveTo>
                  <a:cubicBezTo>
                    <a:pt x="38627" y="17432"/>
                    <a:pt x="38510" y="17487"/>
                    <a:pt x="38395" y="17541"/>
                  </a:cubicBezTo>
                  <a:lnTo>
                    <a:pt x="38395" y="17541"/>
                  </a:lnTo>
                  <a:cubicBezTo>
                    <a:pt x="38509" y="17489"/>
                    <a:pt x="38622" y="17439"/>
                    <a:pt x="38746" y="17376"/>
                  </a:cubicBezTo>
                  <a:close/>
                  <a:moveTo>
                    <a:pt x="19226" y="14752"/>
                  </a:moveTo>
                  <a:lnTo>
                    <a:pt x="19226" y="14752"/>
                  </a:lnTo>
                  <a:cubicBezTo>
                    <a:pt x="22125" y="15393"/>
                    <a:pt x="25086" y="15714"/>
                    <a:pt x="28049" y="15714"/>
                  </a:cubicBezTo>
                  <a:cubicBezTo>
                    <a:pt x="29695" y="15714"/>
                    <a:pt x="31342" y="15615"/>
                    <a:pt x="32979" y="15417"/>
                  </a:cubicBezTo>
                  <a:lnTo>
                    <a:pt x="32979" y="15417"/>
                  </a:lnTo>
                  <a:cubicBezTo>
                    <a:pt x="32387" y="17450"/>
                    <a:pt x="31648" y="18855"/>
                    <a:pt x="30798" y="19595"/>
                  </a:cubicBezTo>
                  <a:cubicBezTo>
                    <a:pt x="29514" y="19735"/>
                    <a:pt x="28230" y="19804"/>
                    <a:pt x="26951" y="19804"/>
                  </a:cubicBezTo>
                  <a:cubicBezTo>
                    <a:pt x="24509" y="19804"/>
                    <a:pt x="22084" y="19550"/>
                    <a:pt x="19706" y="19040"/>
                  </a:cubicBezTo>
                  <a:cubicBezTo>
                    <a:pt x="19374" y="18264"/>
                    <a:pt x="19226" y="16822"/>
                    <a:pt x="19226" y="14752"/>
                  </a:cubicBezTo>
                  <a:close/>
                  <a:moveTo>
                    <a:pt x="4696" y="0"/>
                  </a:moveTo>
                  <a:cubicBezTo>
                    <a:pt x="4290" y="74"/>
                    <a:pt x="3883" y="111"/>
                    <a:pt x="3476" y="185"/>
                  </a:cubicBezTo>
                  <a:cubicBezTo>
                    <a:pt x="3439" y="481"/>
                    <a:pt x="3402" y="740"/>
                    <a:pt x="3365" y="1035"/>
                  </a:cubicBezTo>
                  <a:cubicBezTo>
                    <a:pt x="3180" y="2736"/>
                    <a:pt x="3217" y="4437"/>
                    <a:pt x="3513" y="6100"/>
                  </a:cubicBezTo>
                  <a:cubicBezTo>
                    <a:pt x="2219" y="4917"/>
                    <a:pt x="1147" y="3549"/>
                    <a:pt x="260" y="2034"/>
                  </a:cubicBezTo>
                  <a:cubicBezTo>
                    <a:pt x="186" y="2034"/>
                    <a:pt x="75" y="2071"/>
                    <a:pt x="1" y="2071"/>
                  </a:cubicBezTo>
                  <a:cubicBezTo>
                    <a:pt x="925" y="3993"/>
                    <a:pt x="2182" y="5694"/>
                    <a:pt x="3735" y="7173"/>
                  </a:cubicBezTo>
                  <a:cubicBezTo>
                    <a:pt x="4253" y="9206"/>
                    <a:pt x="5325" y="11091"/>
                    <a:pt x="6841" y="12607"/>
                  </a:cubicBezTo>
                  <a:lnTo>
                    <a:pt x="8024" y="13679"/>
                  </a:lnTo>
                  <a:lnTo>
                    <a:pt x="8366" y="13953"/>
                  </a:lnTo>
                  <a:lnTo>
                    <a:pt x="8366" y="13953"/>
                  </a:lnTo>
                  <a:cubicBezTo>
                    <a:pt x="6811" y="12518"/>
                    <a:pt x="5725" y="10619"/>
                    <a:pt x="5288" y="8504"/>
                  </a:cubicBezTo>
                  <a:lnTo>
                    <a:pt x="5288" y="8504"/>
                  </a:lnTo>
                  <a:cubicBezTo>
                    <a:pt x="8763" y="11165"/>
                    <a:pt x="12719" y="13088"/>
                    <a:pt x="16934" y="14197"/>
                  </a:cubicBezTo>
                  <a:cubicBezTo>
                    <a:pt x="17008" y="16304"/>
                    <a:pt x="17303" y="17783"/>
                    <a:pt x="17821" y="18597"/>
                  </a:cubicBezTo>
                  <a:cubicBezTo>
                    <a:pt x="14489" y="17727"/>
                    <a:pt x="11369" y="16219"/>
                    <a:pt x="8602" y="14142"/>
                  </a:cubicBezTo>
                  <a:lnTo>
                    <a:pt x="8602" y="14142"/>
                  </a:lnTo>
                  <a:lnTo>
                    <a:pt x="8763" y="14271"/>
                  </a:lnTo>
                  <a:lnTo>
                    <a:pt x="10020" y="15232"/>
                  </a:lnTo>
                  <a:cubicBezTo>
                    <a:pt x="12460" y="16896"/>
                    <a:pt x="15196" y="18153"/>
                    <a:pt x="18080" y="18929"/>
                  </a:cubicBezTo>
                  <a:cubicBezTo>
                    <a:pt x="18265" y="19114"/>
                    <a:pt x="18486" y="19262"/>
                    <a:pt x="18745" y="19336"/>
                  </a:cubicBezTo>
                  <a:lnTo>
                    <a:pt x="19780" y="19632"/>
                  </a:lnTo>
                  <a:lnTo>
                    <a:pt x="20298" y="19743"/>
                  </a:lnTo>
                  <a:cubicBezTo>
                    <a:pt x="20113" y="19669"/>
                    <a:pt x="19928" y="19521"/>
                    <a:pt x="19854" y="19336"/>
                  </a:cubicBezTo>
                  <a:lnTo>
                    <a:pt x="19854" y="19336"/>
                  </a:lnTo>
                  <a:cubicBezTo>
                    <a:pt x="22122" y="19818"/>
                    <a:pt x="24421" y="20065"/>
                    <a:pt x="26731" y="20065"/>
                  </a:cubicBezTo>
                  <a:cubicBezTo>
                    <a:pt x="27961" y="20065"/>
                    <a:pt x="29194" y="19995"/>
                    <a:pt x="30428" y="19854"/>
                  </a:cubicBezTo>
                  <a:lnTo>
                    <a:pt x="30428" y="19854"/>
                  </a:lnTo>
                  <a:cubicBezTo>
                    <a:pt x="30169" y="20001"/>
                    <a:pt x="29873" y="20112"/>
                    <a:pt x="29578" y="20149"/>
                  </a:cubicBezTo>
                  <a:lnTo>
                    <a:pt x="30798" y="20001"/>
                  </a:lnTo>
                  <a:lnTo>
                    <a:pt x="31315" y="19891"/>
                  </a:lnTo>
                  <a:cubicBezTo>
                    <a:pt x="31611" y="19817"/>
                    <a:pt x="31907" y="19743"/>
                    <a:pt x="32202" y="19595"/>
                  </a:cubicBezTo>
                  <a:cubicBezTo>
                    <a:pt x="33977" y="19262"/>
                    <a:pt x="35752" y="18744"/>
                    <a:pt x="37415" y="18005"/>
                  </a:cubicBezTo>
                  <a:cubicBezTo>
                    <a:pt x="37721" y="17866"/>
                    <a:pt x="38047" y="17706"/>
                    <a:pt x="38395" y="17541"/>
                  </a:cubicBezTo>
                  <a:lnTo>
                    <a:pt x="38395" y="17541"/>
                  </a:lnTo>
                  <a:cubicBezTo>
                    <a:pt x="38305" y="17582"/>
                    <a:pt x="38215" y="17624"/>
                    <a:pt x="38118" y="17672"/>
                  </a:cubicBezTo>
                  <a:cubicBezTo>
                    <a:pt x="36343" y="18412"/>
                    <a:pt x="34532" y="18966"/>
                    <a:pt x="32646" y="19299"/>
                  </a:cubicBezTo>
                  <a:cubicBezTo>
                    <a:pt x="33681" y="18560"/>
                    <a:pt x="34606" y="17118"/>
                    <a:pt x="35308" y="15084"/>
                  </a:cubicBezTo>
                  <a:cubicBezTo>
                    <a:pt x="36269" y="14899"/>
                    <a:pt x="37230" y="14678"/>
                    <a:pt x="38155" y="14419"/>
                  </a:cubicBezTo>
                  <a:cubicBezTo>
                    <a:pt x="37563" y="14271"/>
                    <a:pt x="36935" y="14160"/>
                    <a:pt x="36306" y="14012"/>
                  </a:cubicBezTo>
                  <a:cubicBezTo>
                    <a:pt x="36084" y="14049"/>
                    <a:pt x="35826" y="14123"/>
                    <a:pt x="35567" y="14160"/>
                  </a:cubicBezTo>
                  <a:cubicBezTo>
                    <a:pt x="35604" y="14086"/>
                    <a:pt x="35641" y="13975"/>
                    <a:pt x="35641" y="13864"/>
                  </a:cubicBezTo>
                  <a:cubicBezTo>
                    <a:pt x="34938" y="13716"/>
                    <a:pt x="34236" y="13532"/>
                    <a:pt x="33496" y="13347"/>
                  </a:cubicBezTo>
                  <a:cubicBezTo>
                    <a:pt x="33423" y="13753"/>
                    <a:pt x="33349" y="14160"/>
                    <a:pt x="33238" y="14530"/>
                  </a:cubicBezTo>
                  <a:cubicBezTo>
                    <a:pt x="31611" y="14723"/>
                    <a:pt x="29975" y="14818"/>
                    <a:pt x="28340" y="14818"/>
                  </a:cubicBezTo>
                  <a:cubicBezTo>
                    <a:pt x="25292" y="14818"/>
                    <a:pt x="22246" y="14490"/>
                    <a:pt x="19263" y="13864"/>
                  </a:cubicBezTo>
                  <a:cubicBezTo>
                    <a:pt x="19300" y="12459"/>
                    <a:pt x="19411" y="10833"/>
                    <a:pt x="19632" y="9021"/>
                  </a:cubicBezTo>
                  <a:cubicBezTo>
                    <a:pt x="19632" y="8799"/>
                    <a:pt x="19669" y="8540"/>
                    <a:pt x="19706" y="8356"/>
                  </a:cubicBezTo>
                  <a:cubicBezTo>
                    <a:pt x="18930" y="7986"/>
                    <a:pt x="18117" y="7616"/>
                    <a:pt x="17377" y="7210"/>
                  </a:cubicBezTo>
                  <a:cubicBezTo>
                    <a:pt x="17303" y="7616"/>
                    <a:pt x="17266" y="8023"/>
                    <a:pt x="17229" y="8430"/>
                  </a:cubicBezTo>
                  <a:cubicBezTo>
                    <a:pt x="17044" y="10019"/>
                    <a:pt x="16934" y="11646"/>
                    <a:pt x="16934" y="13273"/>
                  </a:cubicBezTo>
                  <a:cubicBezTo>
                    <a:pt x="12645" y="12164"/>
                    <a:pt x="8615" y="10204"/>
                    <a:pt x="5103" y="7505"/>
                  </a:cubicBezTo>
                  <a:cubicBezTo>
                    <a:pt x="4844" y="5842"/>
                    <a:pt x="4807" y="4141"/>
                    <a:pt x="5029" y="2477"/>
                  </a:cubicBezTo>
                  <a:cubicBezTo>
                    <a:pt x="5103" y="1701"/>
                    <a:pt x="5214" y="962"/>
                    <a:pt x="5362" y="185"/>
                  </a:cubicBezTo>
                  <a:lnTo>
                    <a:pt x="4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586700" y="2021700"/>
              <a:ext cx="21300" cy="14800"/>
            </a:xfrm>
            <a:custGeom>
              <a:avLst/>
              <a:gdLst/>
              <a:ahLst/>
              <a:cxnLst/>
              <a:rect l="l" t="t" r="r" b="b"/>
              <a:pathLst>
                <a:path w="852" h="592" extrusionOk="0">
                  <a:moveTo>
                    <a:pt x="851" y="0"/>
                  </a:moveTo>
                  <a:lnTo>
                    <a:pt x="185" y="463"/>
                  </a:lnTo>
                  <a:lnTo>
                    <a:pt x="185" y="463"/>
                  </a:lnTo>
                  <a:cubicBezTo>
                    <a:pt x="396" y="319"/>
                    <a:pt x="624" y="171"/>
                    <a:pt x="851" y="0"/>
                  </a:cubicBezTo>
                  <a:close/>
                  <a:moveTo>
                    <a:pt x="185" y="463"/>
                  </a:moveTo>
                  <a:lnTo>
                    <a:pt x="185" y="463"/>
                  </a:lnTo>
                  <a:cubicBezTo>
                    <a:pt x="122" y="506"/>
                    <a:pt x="61" y="549"/>
                    <a:pt x="1" y="592"/>
                  </a:cubicBezTo>
                  <a:lnTo>
                    <a:pt x="185" y="4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285400" y="1919450"/>
              <a:ext cx="1397525" cy="1165175"/>
            </a:xfrm>
            <a:custGeom>
              <a:avLst/>
              <a:gdLst/>
              <a:ahLst/>
              <a:cxnLst/>
              <a:rect l="l" t="t" r="r" b="b"/>
              <a:pathLst>
                <a:path w="55901" h="46607" extrusionOk="0">
                  <a:moveTo>
                    <a:pt x="22545" y="279"/>
                  </a:moveTo>
                  <a:lnTo>
                    <a:pt x="22545" y="279"/>
                  </a:lnTo>
                  <a:cubicBezTo>
                    <a:pt x="22473" y="290"/>
                    <a:pt x="22401" y="303"/>
                    <a:pt x="22331" y="319"/>
                  </a:cubicBezTo>
                  <a:lnTo>
                    <a:pt x="22545" y="279"/>
                  </a:lnTo>
                  <a:close/>
                  <a:moveTo>
                    <a:pt x="47582" y="7824"/>
                  </a:moveTo>
                  <a:lnTo>
                    <a:pt x="47708" y="7919"/>
                  </a:lnTo>
                  <a:lnTo>
                    <a:pt x="47693" y="7898"/>
                  </a:lnTo>
                  <a:lnTo>
                    <a:pt x="47582" y="7824"/>
                  </a:lnTo>
                  <a:close/>
                  <a:moveTo>
                    <a:pt x="8680" y="7375"/>
                  </a:moveTo>
                  <a:cubicBezTo>
                    <a:pt x="8435" y="7589"/>
                    <a:pt x="8200" y="7812"/>
                    <a:pt x="7986" y="8046"/>
                  </a:cubicBezTo>
                  <a:lnTo>
                    <a:pt x="8680" y="7375"/>
                  </a:lnTo>
                  <a:close/>
                  <a:moveTo>
                    <a:pt x="47708" y="7919"/>
                  </a:moveTo>
                  <a:lnTo>
                    <a:pt x="47803" y="8046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48102" y="8323"/>
                    <a:pt x="47920" y="8128"/>
                    <a:pt x="47730" y="7935"/>
                  </a:cubicBezTo>
                  <a:lnTo>
                    <a:pt x="47708" y="7919"/>
                  </a:lnTo>
                  <a:close/>
                  <a:moveTo>
                    <a:pt x="17746" y="3683"/>
                  </a:moveTo>
                  <a:cubicBezTo>
                    <a:pt x="16563" y="4792"/>
                    <a:pt x="15898" y="6345"/>
                    <a:pt x="15824" y="7972"/>
                  </a:cubicBezTo>
                  <a:cubicBezTo>
                    <a:pt x="12681" y="9081"/>
                    <a:pt x="9798" y="10745"/>
                    <a:pt x="7247" y="12889"/>
                  </a:cubicBezTo>
                  <a:cubicBezTo>
                    <a:pt x="7284" y="10486"/>
                    <a:pt x="8319" y="8157"/>
                    <a:pt x="10278" y="6197"/>
                  </a:cubicBezTo>
                  <a:cubicBezTo>
                    <a:pt x="12533" y="4756"/>
                    <a:pt x="15084" y="3905"/>
                    <a:pt x="17746" y="3683"/>
                  </a:cubicBezTo>
                  <a:close/>
                  <a:moveTo>
                    <a:pt x="1849" y="17363"/>
                  </a:moveTo>
                  <a:lnTo>
                    <a:pt x="1849" y="17363"/>
                  </a:lnTo>
                  <a:cubicBezTo>
                    <a:pt x="1694" y="17755"/>
                    <a:pt x="1563" y="18159"/>
                    <a:pt x="1454" y="18571"/>
                  </a:cubicBezTo>
                  <a:lnTo>
                    <a:pt x="1454" y="18571"/>
                  </a:lnTo>
                  <a:lnTo>
                    <a:pt x="1849" y="17363"/>
                  </a:lnTo>
                  <a:close/>
                  <a:moveTo>
                    <a:pt x="15861" y="8748"/>
                  </a:moveTo>
                  <a:cubicBezTo>
                    <a:pt x="16046" y="10301"/>
                    <a:pt x="16896" y="11891"/>
                    <a:pt x="18375" y="13296"/>
                  </a:cubicBezTo>
                  <a:cubicBezTo>
                    <a:pt x="15713" y="15662"/>
                    <a:pt x="13310" y="18361"/>
                    <a:pt x="11276" y="21281"/>
                  </a:cubicBezTo>
                  <a:cubicBezTo>
                    <a:pt x="8910" y="19026"/>
                    <a:pt x="7616" y="16586"/>
                    <a:pt x="7284" y="14146"/>
                  </a:cubicBezTo>
                  <a:cubicBezTo>
                    <a:pt x="9835" y="11891"/>
                    <a:pt x="12718" y="10079"/>
                    <a:pt x="15861" y="8748"/>
                  </a:cubicBezTo>
                  <a:close/>
                  <a:moveTo>
                    <a:pt x="43922" y="10153"/>
                  </a:moveTo>
                  <a:cubicBezTo>
                    <a:pt x="46731" y="11706"/>
                    <a:pt x="49282" y="13813"/>
                    <a:pt x="51353" y="16290"/>
                  </a:cubicBezTo>
                  <a:cubicBezTo>
                    <a:pt x="51205" y="18693"/>
                    <a:pt x="50096" y="20986"/>
                    <a:pt x="48025" y="22945"/>
                  </a:cubicBezTo>
                  <a:cubicBezTo>
                    <a:pt x="46362" y="19803"/>
                    <a:pt x="44254" y="16919"/>
                    <a:pt x="41814" y="14368"/>
                  </a:cubicBezTo>
                  <a:cubicBezTo>
                    <a:pt x="43034" y="13259"/>
                    <a:pt x="43774" y="11780"/>
                    <a:pt x="43922" y="10153"/>
                  </a:cubicBezTo>
                  <a:close/>
                  <a:moveTo>
                    <a:pt x="19225" y="14035"/>
                  </a:moveTo>
                  <a:cubicBezTo>
                    <a:pt x="21037" y="15403"/>
                    <a:pt x="23144" y="16438"/>
                    <a:pt x="25362" y="17030"/>
                  </a:cubicBezTo>
                  <a:cubicBezTo>
                    <a:pt x="24216" y="20209"/>
                    <a:pt x="23144" y="23648"/>
                    <a:pt x="22220" y="27123"/>
                  </a:cubicBezTo>
                  <a:cubicBezTo>
                    <a:pt x="18708" y="26199"/>
                    <a:pt x="15417" y="24609"/>
                    <a:pt x="12570" y="22391"/>
                  </a:cubicBezTo>
                  <a:cubicBezTo>
                    <a:pt x="14493" y="19396"/>
                    <a:pt x="16711" y="16586"/>
                    <a:pt x="19225" y="14035"/>
                  </a:cubicBezTo>
                  <a:close/>
                  <a:moveTo>
                    <a:pt x="55896" y="27199"/>
                  </a:moveTo>
                  <a:cubicBezTo>
                    <a:pt x="55898" y="27371"/>
                    <a:pt x="55900" y="27544"/>
                    <a:pt x="55900" y="27714"/>
                  </a:cubicBezTo>
                  <a:cubicBezTo>
                    <a:pt x="55900" y="27535"/>
                    <a:pt x="55900" y="27365"/>
                    <a:pt x="55896" y="27199"/>
                  </a:cubicBezTo>
                  <a:close/>
                  <a:moveTo>
                    <a:pt x="41075" y="14996"/>
                  </a:moveTo>
                  <a:cubicBezTo>
                    <a:pt x="43367" y="17695"/>
                    <a:pt x="45326" y="20727"/>
                    <a:pt x="46879" y="23906"/>
                  </a:cubicBezTo>
                  <a:cubicBezTo>
                    <a:pt x="45696" y="24831"/>
                    <a:pt x="44402" y="25570"/>
                    <a:pt x="43034" y="26162"/>
                  </a:cubicBezTo>
                  <a:cubicBezTo>
                    <a:pt x="41223" y="26938"/>
                    <a:pt x="39337" y="27493"/>
                    <a:pt x="37415" y="27862"/>
                  </a:cubicBezTo>
                  <a:cubicBezTo>
                    <a:pt x="36860" y="24350"/>
                    <a:pt x="36047" y="20875"/>
                    <a:pt x="35049" y="17473"/>
                  </a:cubicBezTo>
                  <a:cubicBezTo>
                    <a:pt x="36269" y="17252"/>
                    <a:pt x="37452" y="16882"/>
                    <a:pt x="38635" y="16401"/>
                  </a:cubicBezTo>
                  <a:cubicBezTo>
                    <a:pt x="39485" y="16032"/>
                    <a:pt x="40298" y="15551"/>
                    <a:pt x="41075" y="14996"/>
                  </a:cubicBezTo>
                  <a:close/>
                  <a:moveTo>
                    <a:pt x="26582" y="17326"/>
                  </a:moveTo>
                  <a:cubicBezTo>
                    <a:pt x="28088" y="17655"/>
                    <a:pt x="29624" y="17820"/>
                    <a:pt x="31170" y="17820"/>
                  </a:cubicBezTo>
                  <a:cubicBezTo>
                    <a:pt x="32054" y="17820"/>
                    <a:pt x="32941" y="17766"/>
                    <a:pt x="33829" y="17658"/>
                  </a:cubicBezTo>
                  <a:cubicBezTo>
                    <a:pt x="34568" y="21134"/>
                    <a:pt x="35123" y="24609"/>
                    <a:pt x="35529" y="28121"/>
                  </a:cubicBezTo>
                  <a:cubicBezTo>
                    <a:pt x="34185" y="28278"/>
                    <a:pt x="32832" y="28356"/>
                    <a:pt x="31479" y="28356"/>
                  </a:cubicBezTo>
                  <a:cubicBezTo>
                    <a:pt x="28999" y="28356"/>
                    <a:pt x="26521" y="28093"/>
                    <a:pt x="24105" y="27566"/>
                  </a:cubicBezTo>
                  <a:cubicBezTo>
                    <a:pt x="24845" y="24054"/>
                    <a:pt x="25695" y="20579"/>
                    <a:pt x="26582" y="17326"/>
                  </a:cubicBezTo>
                  <a:close/>
                  <a:moveTo>
                    <a:pt x="52166" y="17326"/>
                  </a:moveTo>
                  <a:cubicBezTo>
                    <a:pt x="53941" y="19729"/>
                    <a:pt x="55161" y="22501"/>
                    <a:pt x="55678" y="25459"/>
                  </a:cubicBezTo>
                  <a:cubicBezTo>
                    <a:pt x="55493" y="28417"/>
                    <a:pt x="54125" y="31264"/>
                    <a:pt x="51575" y="33667"/>
                  </a:cubicBezTo>
                  <a:cubicBezTo>
                    <a:pt x="51131" y="30376"/>
                    <a:pt x="50170" y="27197"/>
                    <a:pt x="48728" y="24239"/>
                  </a:cubicBezTo>
                  <a:cubicBezTo>
                    <a:pt x="50872" y="22206"/>
                    <a:pt x="52018" y="19840"/>
                    <a:pt x="52166" y="17326"/>
                  </a:cubicBezTo>
                  <a:close/>
                  <a:moveTo>
                    <a:pt x="47508" y="25274"/>
                  </a:moveTo>
                  <a:cubicBezTo>
                    <a:pt x="48876" y="28306"/>
                    <a:pt x="49763" y="31559"/>
                    <a:pt x="50133" y="34887"/>
                  </a:cubicBezTo>
                  <a:cubicBezTo>
                    <a:pt x="48654" y="35996"/>
                    <a:pt x="47064" y="36883"/>
                    <a:pt x="45400" y="37622"/>
                  </a:cubicBezTo>
                  <a:cubicBezTo>
                    <a:pt x="43145" y="38584"/>
                    <a:pt x="40816" y="39286"/>
                    <a:pt x="38413" y="39730"/>
                  </a:cubicBezTo>
                  <a:cubicBezTo>
                    <a:pt x="38413" y="36255"/>
                    <a:pt x="38154" y="32779"/>
                    <a:pt x="37637" y="29341"/>
                  </a:cubicBezTo>
                  <a:cubicBezTo>
                    <a:pt x="39670" y="28971"/>
                    <a:pt x="41629" y="28380"/>
                    <a:pt x="43515" y="27603"/>
                  </a:cubicBezTo>
                  <a:cubicBezTo>
                    <a:pt x="44920" y="26975"/>
                    <a:pt x="46251" y="26199"/>
                    <a:pt x="47508" y="25274"/>
                  </a:cubicBezTo>
                  <a:close/>
                  <a:moveTo>
                    <a:pt x="23846" y="29082"/>
                  </a:moveTo>
                  <a:cubicBezTo>
                    <a:pt x="26372" y="29636"/>
                    <a:pt x="28961" y="29907"/>
                    <a:pt x="31550" y="29907"/>
                  </a:cubicBezTo>
                  <a:cubicBezTo>
                    <a:pt x="32941" y="29907"/>
                    <a:pt x="34332" y="29829"/>
                    <a:pt x="35714" y="29674"/>
                  </a:cubicBezTo>
                  <a:cubicBezTo>
                    <a:pt x="36047" y="33112"/>
                    <a:pt x="36158" y="36587"/>
                    <a:pt x="36084" y="40063"/>
                  </a:cubicBezTo>
                  <a:cubicBezTo>
                    <a:pt x="34407" y="40261"/>
                    <a:pt x="32721" y="40360"/>
                    <a:pt x="31035" y="40360"/>
                  </a:cubicBezTo>
                  <a:cubicBezTo>
                    <a:pt x="28001" y="40360"/>
                    <a:pt x="24969" y="40039"/>
                    <a:pt x="21998" y="39397"/>
                  </a:cubicBezTo>
                  <a:cubicBezTo>
                    <a:pt x="22479" y="36107"/>
                    <a:pt x="23107" y="32594"/>
                    <a:pt x="23846" y="29082"/>
                  </a:cubicBezTo>
                  <a:close/>
                  <a:moveTo>
                    <a:pt x="24396" y="0"/>
                  </a:moveTo>
                  <a:cubicBezTo>
                    <a:pt x="24286" y="0"/>
                    <a:pt x="24176" y="8"/>
                    <a:pt x="24068" y="23"/>
                  </a:cubicBezTo>
                  <a:lnTo>
                    <a:pt x="23329" y="134"/>
                  </a:lnTo>
                  <a:lnTo>
                    <a:pt x="22545" y="279"/>
                  </a:lnTo>
                  <a:lnTo>
                    <a:pt x="22545" y="279"/>
                  </a:lnTo>
                  <a:cubicBezTo>
                    <a:pt x="22714" y="254"/>
                    <a:pt x="22886" y="242"/>
                    <a:pt x="23059" y="242"/>
                  </a:cubicBezTo>
                  <a:cubicBezTo>
                    <a:pt x="23511" y="242"/>
                    <a:pt x="23971" y="324"/>
                    <a:pt x="24401" y="467"/>
                  </a:cubicBezTo>
                  <a:cubicBezTo>
                    <a:pt x="23292" y="689"/>
                    <a:pt x="22183" y="1021"/>
                    <a:pt x="21148" y="1502"/>
                  </a:cubicBezTo>
                  <a:cubicBezTo>
                    <a:pt x="20186" y="1909"/>
                    <a:pt x="19299" y="2426"/>
                    <a:pt x="18486" y="3055"/>
                  </a:cubicBezTo>
                  <a:cubicBezTo>
                    <a:pt x="15972" y="3129"/>
                    <a:pt x="13495" y="3868"/>
                    <a:pt x="11387" y="5199"/>
                  </a:cubicBezTo>
                  <a:cubicBezTo>
                    <a:pt x="11572" y="5014"/>
                    <a:pt x="11794" y="4866"/>
                    <a:pt x="12053" y="4682"/>
                  </a:cubicBezTo>
                  <a:lnTo>
                    <a:pt x="12053" y="4682"/>
                  </a:lnTo>
                  <a:cubicBezTo>
                    <a:pt x="11683" y="4940"/>
                    <a:pt x="11276" y="5199"/>
                    <a:pt x="10981" y="5421"/>
                  </a:cubicBezTo>
                  <a:lnTo>
                    <a:pt x="10537" y="5791"/>
                  </a:lnTo>
                  <a:lnTo>
                    <a:pt x="10204" y="6049"/>
                  </a:lnTo>
                  <a:lnTo>
                    <a:pt x="9095" y="6974"/>
                  </a:lnTo>
                  <a:lnTo>
                    <a:pt x="8680" y="7375"/>
                  </a:lnTo>
                  <a:lnTo>
                    <a:pt x="8680" y="7375"/>
                  </a:lnTo>
                  <a:cubicBezTo>
                    <a:pt x="8899" y="7184"/>
                    <a:pt x="9127" y="7001"/>
                    <a:pt x="9354" y="6826"/>
                  </a:cubicBezTo>
                  <a:lnTo>
                    <a:pt x="9354" y="6826"/>
                  </a:lnTo>
                  <a:cubicBezTo>
                    <a:pt x="7321" y="8859"/>
                    <a:pt x="6248" y="11299"/>
                    <a:pt x="6211" y="13776"/>
                  </a:cubicBezTo>
                  <a:cubicBezTo>
                    <a:pt x="3956" y="15847"/>
                    <a:pt x="2219" y="18398"/>
                    <a:pt x="1073" y="21244"/>
                  </a:cubicBezTo>
                  <a:cubicBezTo>
                    <a:pt x="1098" y="20342"/>
                    <a:pt x="1225" y="19439"/>
                    <a:pt x="1454" y="18571"/>
                  </a:cubicBezTo>
                  <a:lnTo>
                    <a:pt x="1454" y="18571"/>
                  </a:lnTo>
                  <a:lnTo>
                    <a:pt x="1220" y="19285"/>
                  </a:lnTo>
                  <a:cubicBezTo>
                    <a:pt x="888" y="20283"/>
                    <a:pt x="703" y="21355"/>
                    <a:pt x="703" y="22428"/>
                  </a:cubicBezTo>
                  <a:cubicBezTo>
                    <a:pt x="333" y="23500"/>
                    <a:pt x="111" y="24609"/>
                    <a:pt x="0" y="25755"/>
                  </a:cubicBezTo>
                  <a:lnTo>
                    <a:pt x="259" y="26162"/>
                  </a:lnTo>
                  <a:cubicBezTo>
                    <a:pt x="370" y="25422"/>
                    <a:pt x="555" y="24683"/>
                    <a:pt x="777" y="23980"/>
                  </a:cubicBezTo>
                  <a:cubicBezTo>
                    <a:pt x="962" y="25422"/>
                    <a:pt x="1405" y="26827"/>
                    <a:pt x="2108" y="28121"/>
                  </a:cubicBezTo>
                  <a:lnTo>
                    <a:pt x="2625" y="27973"/>
                  </a:lnTo>
                  <a:cubicBezTo>
                    <a:pt x="2773" y="27899"/>
                    <a:pt x="2921" y="27862"/>
                    <a:pt x="3032" y="27825"/>
                  </a:cubicBezTo>
                  <a:cubicBezTo>
                    <a:pt x="2071" y="26309"/>
                    <a:pt x="1442" y="24572"/>
                    <a:pt x="1183" y="22760"/>
                  </a:cubicBezTo>
                  <a:cubicBezTo>
                    <a:pt x="2330" y="19877"/>
                    <a:pt x="4067" y="17252"/>
                    <a:pt x="6285" y="15070"/>
                  </a:cubicBezTo>
                  <a:cubicBezTo>
                    <a:pt x="6618" y="17621"/>
                    <a:pt x="7949" y="20172"/>
                    <a:pt x="10426" y="22501"/>
                  </a:cubicBezTo>
                  <a:cubicBezTo>
                    <a:pt x="8910" y="24794"/>
                    <a:pt x="7690" y="27197"/>
                    <a:pt x="6729" y="29748"/>
                  </a:cubicBezTo>
                  <a:lnTo>
                    <a:pt x="6988" y="29748"/>
                  </a:lnTo>
                  <a:cubicBezTo>
                    <a:pt x="7579" y="29785"/>
                    <a:pt x="8171" y="29859"/>
                    <a:pt x="8725" y="29970"/>
                  </a:cubicBezTo>
                  <a:cubicBezTo>
                    <a:pt x="9576" y="27788"/>
                    <a:pt x="10574" y="25681"/>
                    <a:pt x="11794" y="23685"/>
                  </a:cubicBezTo>
                  <a:cubicBezTo>
                    <a:pt x="12570" y="24313"/>
                    <a:pt x="13384" y="24868"/>
                    <a:pt x="14234" y="25385"/>
                  </a:cubicBezTo>
                  <a:cubicBezTo>
                    <a:pt x="14345" y="25237"/>
                    <a:pt x="14530" y="25163"/>
                    <a:pt x="14715" y="25126"/>
                  </a:cubicBezTo>
                  <a:lnTo>
                    <a:pt x="14937" y="25126"/>
                  </a:lnTo>
                  <a:cubicBezTo>
                    <a:pt x="15121" y="25126"/>
                    <a:pt x="15306" y="25237"/>
                    <a:pt x="15454" y="25348"/>
                  </a:cubicBezTo>
                  <a:lnTo>
                    <a:pt x="15787" y="25681"/>
                  </a:lnTo>
                  <a:cubicBezTo>
                    <a:pt x="15824" y="25718"/>
                    <a:pt x="15861" y="25755"/>
                    <a:pt x="15898" y="25792"/>
                  </a:cubicBezTo>
                  <a:cubicBezTo>
                    <a:pt x="16046" y="26014"/>
                    <a:pt x="16157" y="26235"/>
                    <a:pt x="16194" y="26457"/>
                  </a:cubicBezTo>
                  <a:cubicBezTo>
                    <a:pt x="18005" y="27345"/>
                    <a:pt x="19891" y="28047"/>
                    <a:pt x="21813" y="28602"/>
                  </a:cubicBezTo>
                  <a:cubicBezTo>
                    <a:pt x="20926" y="32077"/>
                    <a:pt x="20186" y="35515"/>
                    <a:pt x="19632" y="38806"/>
                  </a:cubicBezTo>
                  <a:cubicBezTo>
                    <a:pt x="19003" y="38658"/>
                    <a:pt x="18412" y="38473"/>
                    <a:pt x="17820" y="38251"/>
                  </a:cubicBezTo>
                  <a:lnTo>
                    <a:pt x="17820" y="38251"/>
                  </a:lnTo>
                  <a:cubicBezTo>
                    <a:pt x="18412" y="38584"/>
                    <a:pt x="18966" y="38916"/>
                    <a:pt x="19558" y="39212"/>
                  </a:cubicBezTo>
                  <a:cubicBezTo>
                    <a:pt x="20334" y="39619"/>
                    <a:pt x="21074" y="40026"/>
                    <a:pt x="21850" y="40395"/>
                  </a:cubicBezTo>
                  <a:cubicBezTo>
                    <a:pt x="22294" y="40617"/>
                    <a:pt x="22774" y="40839"/>
                    <a:pt x="23218" y="41024"/>
                  </a:cubicBezTo>
                  <a:cubicBezTo>
                    <a:pt x="25844" y="41503"/>
                    <a:pt x="28484" y="41743"/>
                    <a:pt x="31130" y="41743"/>
                  </a:cubicBezTo>
                  <a:cubicBezTo>
                    <a:pt x="32767" y="41743"/>
                    <a:pt x="34407" y="41651"/>
                    <a:pt x="36047" y="41467"/>
                  </a:cubicBezTo>
                  <a:lnTo>
                    <a:pt x="36047" y="41467"/>
                  </a:lnTo>
                  <a:cubicBezTo>
                    <a:pt x="35973" y="42687"/>
                    <a:pt x="35899" y="43907"/>
                    <a:pt x="35788" y="45054"/>
                  </a:cubicBezTo>
                  <a:cubicBezTo>
                    <a:pt x="35788" y="45165"/>
                    <a:pt x="35751" y="45238"/>
                    <a:pt x="35751" y="45349"/>
                  </a:cubicBezTo>
                  <a:cubicBezTo>
                    <a:pt x="36527" y="45534"/>
                    <a:pt x="37304" y="45682"/>
                    <a:pt x="38043" y="45830"/>
                  </a:cubicBezTo>
                  <a:cubicBezTo>
                    <a:pt x="38117" y="45460"/>
                    <a:pt x="38154" y="45091"/>
                    <a:pt x="38191" y="44721"/>
                  </a:cubicBezTo>
                  <a:cubicBezTo>
                    <a:pt x="38302" y="43538"/>
                    <a:pt x="38376" y="42355"/>
                    <a:pt x="38413" y="41098"/>
                  </a:cubicBezTo>
                  <a:cubicBezTo>
                    <a:pt x="40853" y="40654"/>
                    <a:pt x="43182" y="39952"/>
                    <a:pt x="45437" y="38990"/>
                  </a:cubicBezTo>
                  <a:cubicBezTo>
                    <a:pt x="47175" y="38251"/>
                    <a:pt x="48765" y="37327"/>
                    <a:pt x="50244" y="36218"/>
                  </a:cubicBezTo>
                  <a:lnTo>
                    <a:pt x="50244" y="36218"/>
                  </a:lnTo>
                  <a:cubicBezTo>
                    <a:pt x="50317" y="37401"/>
                    <a:pt x="50281" y="38584"/>
                    <a:pt x="50170" y="39767"/>
                  </a:cubicBezTo>
                  <a:cubicBezTo>
                    <a:pt x="50022" y="41467"/>
                    <a:pt x="49578" y="43168"/>
                    <a:pt x="48913" y="44758"/>
                  </a:cubicBezTo>
                  <a:cubicBezTo>
                    <a:pt x="47988" y="45423"/>
                    <a:pt x="47027" y="46052"/>
                    <a:pt x="45992" y="46606"/>
                  </a:cubicBezTo>
                  <a:lnTo>
                    <a:pt x="47212" y="46606"/>
                  </a:lnTo>
                  <a:cubicBezTo>
                    <a:pt x="47656" y="46311"/>
                    <a:pt x="48062" y="46015"/>
                    <a:pt x="48469" y="45719"/>
                  </a:cubicBezTo>
                  <a:lnTo>
                    <a:pt x="48469" y="45719"/>
                  </a:lnTo>
                  <a:cubicBezTo>
                    <a:pt x="48321" y="46015"/>
                    <a:pt x="48136" y="46311"/>
                    <a:pt x="47988" y="46569"/>
                  </a:cubicBezTo>
                  <a:lnTo>
                    <a:pt x="48543" y="46569"/>
                  </a:lnTo>
                  <a:cubicBezTo>
                    <a:pt x="49060" y="45904"/>
                    <a:pt x="49504" y="45238"/>
                    <a:pt x="49874" y="44536"/>
                  </a:cubicBezTo>
                  <a:cubicBezTo>
                    <a:pt x="50909" y="43538"/>
                    <a:pt x="51796" y="42429"/>
                    <a:pt x="52499" y="41172"/>
                  </a:cubicBezTo>
                  <a:lnTo>
                    <a:pt x="53090" y="39989"/>
                  </a:lnTo>
                  <a:lnTo>
                    <a:pt x="53090" y="39989"/>
                  </a:lnTo>
                  <a:cubicBezTo>
                    <a:pt x="52388" y="41320"/>
                    <a:pt x="51464" y="42503"/>
                    <a:pt x="50354" y="43538"/>
                  </a:cubicBezTo>
                  <a:cubicBezTo>
                    <a:pt x="51020" y="41948"/>
                    <a:pt x="51464" y="40247"/>
                    <a:pt x="51611" y="38510"/>
                  </a:cubicBezTo>
                  <a:cubicBezTo>
                    <a:pt x="51759" y="37327"/>
                    <a:pt x="51759" y="36144"/>
                    <a:pt x="51685" y="34961"/>
                  </a:cubicBezTo>
                  <a:cubicBezTo>
                    <a:pt x="54273" y="32521"/>
                    <a:pt x="55678" y="29674"/>
                    <a:pt x="55863" y="26679"/>
                  </a:cubicBezTo>
                  <a:cubicBezTo>
                    <a:pt x="55882" y="26851"/>
                    <a:pt x="55891" y="27022"/>
                    <a:pt x="55896" y="27199"/>
                  </a:cubicBezTo>
                  <a:lnTo>
                    <a:pt x="55896" y="27199"/>
                  </a:lnTo>
                  <a:cubicBezTo>
                    <a:pt x="55886" y="26550"/>
                    <a:pt x="55863" y="25903"/>
                    <a:pt x="55863" y="25348"/>
                  </a:cubicBezTo>
                  <a:cubicBezTo>
                    <a:pt x="55826" y="25274"/>
                    <a:pt x="55826" y="25200"/>
                    <a:pt x="55789" y="25126"/>
                  </a:cubicBezTo>
                  <a:lnTo>
                    <a:pt x="55789" y="24978"/>
                  </a:lnTo>
                  <a:lnTo>
                    <a:pt x="55678" y="23832"/>
                  </a:lnTo>
                  <a:lnTo>
                    <a:pt x="55530" y="22945"/>
                  </a:lnTo>
                  <a:lnTo>
                    <a:pt x="55530" y="22945"/>
                  </a:lnTo>
                  <a:cubicBezTo>
                    <a:pt x="55567" y="23278"/>
                    <a:pt x="55604" y="23611"/>
                    <a:pt x="55641" y="23906"/>
                  </a:cubicBezTo>
                  <a:cubicBezTo>
                    <a:pt x="55124" y="21060"/>
                    <a:pt x="53941" y="18361"/>
                    <a:pt x="52129" y="16069"/>
                  </a:cubicBezTo>
                  <a:cubicBezTo>
                    <a:pt x="51944" y="13850"/>
                    <a:pt x="50946" y="11558"/>
                    <a:pt x="49097" y="9451"/>
                  </a:cubicBezTo>
                  <a:lnTo>
                    <a:pt x="48358" y="8600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50144" y="10614"/>
                    <a:pt x="51150" y="12873"/>
                    <a:pt x="51353" y="15070"/>
                  </a:cubicBezTo>
                  <a:cubicBezTo>
                    <a:pt x="49245" y="12704"/>
                    <a:pt x="46731" y="10745"/>
                    <a:pt x="43885" y="9377"/>
                  </a:cubicBezTo>
                  <a:cubicBezTo>
                    <a:pt x="43700" y="7602"/>
                    <a:pt x="42849" y="6013"/>
                    <a:pt x="41555" y="4792"/>
                  </a:cubicBezTo>
                  <a:lnTo>
                    <a:pt x="41555" y="4792"/>
                  </a:lnTo>
                  <a:cubicBezTo>
                    <a:pt x="43811" y="5236"/>
                    <a:pt x="45881" y="6271"/>
                    <a:pt x="47582" y="7861"/>
                  </a:cubicBezTo>
                  <a:cubicBezTo>
                    <a:pt x="47101" y="7380"/>
                    <a:pt x="46510" y="6863"/>
                    <a:pt x="46066" y="6456"/>
                  </a:cubicBezTo>
                  <a:cubicBezTo>
                    <a:pt x="44184" y="4847"/>
                    <a:pt x="41677" y="3982"/>
                    <a:pt x="38723" y="3982"/>
                  </a:cubicBezTo>
                  <a:cubicBezTo>
                    <a:pt x="36452" y="3982"/>
                    <a:pt x="33919" y="4492"/>
                    <a:pt x="31204" y="5569"/>
                  </a:cubicBezTo>
                  <a:lnTo>
                    <a:pt x="31278" y="5606"/>
                  </a:lnTo>
                  <a:cubicBezTo>
                    <a:pt x="33496" y="4857"/>
                    <a:pt x="35818" y="4483"/>
                    <a:pt x="38151" y="4483"/>
                  </a:cubicBezTo>
                  <a:cubicBezTo>
                    <a:pt x="38928" y="4483"/>
                    <a:pt x="39707" y="4524"/>
                    <a:pt x="40483" y="4608"/>
                  </a:cubicBezTo>
                  <a:cubicBezTo>
                    <a:pt x="41666" y="5717"/>
                    <a:pt x="42406" y="7159"/>
                    <a:pt x="42591" y="8748"/>
                  </a:cubicBezTo>
                  <a:cubicBezTo>
                    <a:pt x="39078" y="7196"/>
                    <a:pt x="35344" y="6271"/>
                    <a:pt x="31499" y="6049"/>
                  </a:cubicBezTo>
                  <a:lnTo>
                    <a:pt x="31499" y="6123"/>
                  </a:lnTo>
                  <a:cubicBezTo>
                    <a:pt x="35381" y="6567"/>
                    <a:pt x="39152" y="7713"/>
                    <a:pt x="42628" y="9451"/>
                  </a:cubicBezTo>
                  <a:cubicBezTo>
                    <a:pt x="42517" y="10930"/>
                    <a:pt x="41814" y="12298"/>
                    <a:pt x="40705" y="13296"/>
                  </a:cubicBezTo>
                  <a:cubicBezTo>
                    <a:pt x="37932" y="10560"/>
                    <a:pt x="34790" y="8268"/>
                    <a:pt x="31315" y="6530"/>
                  </a:cubicBezTo>
                  <a:cubicBezTo>
                    <a:pt x="31278" y="6567"/>
                    <a:pt x="31278" y="6567"/>
                    <a:pt x="31241" y="6604"/>
                  </a:cubicBezTo>
                  <a:cubicBezTo>
                    <a:pt x="34531" y="8563"/>
                    <a:pt x="37489" y="11004"/>
                    <a:pt x="40077" y="13850"/>
                  </a:cubicBezTo>
                  <a:cubicBezTo>
                    <a:pt x="39374" y="14368"/>
                    <a:pt x="38635" y="14775"/>
                    <a:pt x="37858" y="15144"/>
                  </a:cubicBezTo>
                  <a:cubicBezTo>
                    <a:pt x="36823" y="15588"/>
                    <a:pt x="35714" y="15884"/>
                    <a:pt x="34605" y="16106"/>
                  </a:cubicBezTo>
                  <a:cubicBezTo>
                    <a:pt x="33607" y="12889"/>
                    <a:pt x="32276" y="9784"/>
                    <a:pt x="30686" y="6826"/>
                  </a:cubicBezTo>
                  <a:lnTo>
                    <a:pt x="30575" y="6826"/>
                  </a:lnTo>
                  <a:cubicBezTo>
                    <a:pt x="31795" y="9894"/>
                    <a:pt x="32793" y="13037"/>
                    <a:pt x="33533" y="16253"/>
                  </a:cubicBezTo>
                  <a:cubicBezTo>
                    <a:pt x="32756" y="16344"/>
                    <a:pt x="31980" y="16389"/>
                    <a:pt x="31207" y="16389"/>
                  </a:cubicBezTo>
                  <a:cubicBezTo>
                    <a:pt x="29771" y="16389"/>
                    <a:pt x="28346" y="16233"/>
                    <a:pt x="26952" y="15921"/>
                  </a:cubicBezTo>
                  <a:cubicBezTo>
                    <a:pt x="27913" y="12519"/>
                    <a:pt x="28874" y="9377"/>
                    <a:pt x="29873" y="6789"/>
                  </a:cubicBezTo>
                  <a:lnTo>
                    <a:pt x="29762" y="6752"/>
                  </a:lnTo>
                  <a:cubicBezTo>
                    <a:pt x="28246" y="9636"/>
                    <a:pt x="26952" y="12630"/>
                    <a:pt x="25843" y="15662"/>
                  </a:cubicBezTo>
                  <a:cubicBezTo>
                    <a:pt x="23846" y="15144"/>
                    <a:pt x="21961" y="14220"/>
                    <a:pt x="20297" y="12963"/>
                  </a:cubicBezTo>
                  <a:cubicBezTo>
                    <a:pt x="22959" y="10412"/>
                    <a:pt x="25917" y="8231"/>
                    <a:pt x="29170" y="6493"/>
                  </a:cubicBezTo>
                  <a:lnTo>
                    <a:pt x="29133" y="6456"/>
                  </a:lnTo>
                  <a:lnTo>
                    <a:pt x="29096" y="6419"/>
                  </a:lnTo>
                  <a:cubicBezTo>
                    <a:pt x="25658" y="7898"/>
                    <a:pt x="22442" y="9894"/>
                    <a:pt x="19558" y="12298"/>
                  </a:cubicBezTo>
                  <a:cubicBezTo>
                    <a:pt x="18338" y="11225"/>
                    <a:pt x="17524" y="9784"/>
                    <a:pt x="17266" y="8194"/>
                  </a:cubicBezTo>
                  <a:cubicBezTo>
                    <a:pt x="21000" y="6826"/>
                    <a:pt x="24882" y="6086"/>
                    <a:pt x="28838" y="5976"/>
                  </a:cubicBezTo>
                  <a:lnTo>
                    <a:pt x="28838" y="5902"/>
                  </a:lnTo>
                  <a:cubicBezTo>
                    <a:pt x="28423" y="5886"/>
                    <a:pt x="28008" y="5878"/>
                    <a:pt x="27593" y="5878"/>
                  </a:cubicBezTo>
                  <a:cubicBezTo>
                    <a:pt x="24091" y="5878"/>
                    <a:pt x="20601" y="6434"/>
                    <a:pt x="17229" y="7491"/>
                  </a:cubicBezTo>
                  <a:cubicBezTo>
                    <a:pt x="17303" y="6013"/>
                    <a:pt x="17931" y="4608"/>
                    <a:pt x="19003" y="3609"/>
                  </a:cubicBezTo>
                  <a:cubicBezTo>
                    <a:pt x="19099" y="3608"/>
                    <a:pt x="19194" y="3608"/>
                    <a:pt x="19290" y="3608"/>
                  </a:cubicBezTo>
                  <a:cubicBezTo>
                    <a:pt x="22630" y="3608"/>
                    <a:pt x="25931" y="4237"/>
                    <a:pt x="29022" y="5495"/>
                  </a:cubicBezTo>
                  <a:cubicBezTo>
                    <a:pt x="29059" y="5495"/>
                    <a:pt x="29096" y="5458"/>
                    <a:pt x="29096" y="5421"/>
                  </a:cubicBezTo>
                  <a:cubicBezTo>
                    <a:pt x="26139" y="3979"/>
                    <a:pt x="22922" y="3166"/>
                    <a:pt x="19632" y="3055"/>
                  </a:cubicBezTo>
                  <a:cubicBezTo>
                    <a:pt x="20371" y="2463"/>
                    <a:pt x="21185" y="1983"/>
                    <a:pt x="22035" y="1613"/>
                  </a:cubicBezTo>
                  <a:cubicBezTo>
                    <a:pt x="22996" y="1206"/>
                    <a:pt x="23957" y="874"/>
                    <a:pt x="24993" y="689"/>
                  </a:cubicBezTo>
                  <a:cubicBezTo>
                    <a:pt x="26471" y="1391"/>
                    <a:pt x="28061" y="2870"/>
                    <a:pt x="29688" y="5162"/>
                  </a:cubicBezTo>
                  <a:lnTo>
                    <a:pt x="29799" y="5162"/>
                  </a:lnTo>
                  <a:cubicBezTo>
                    <a:pt x="28505" y="2796"/>
                    <a:pt x="27248" y="1280"/>
                    <a:pt x="26065" y="504"/>
                  </a:cubicBezTo>
                  <a:cubicBezTo>
                    <a:pt x="26937" y="386"/>
                    <a:pt x="27816" y="326"/>
                    <a:pt x="28695" y="326"/>
                  </a:cubicBezTo>
                  <a:cubicBezTo>
                    <a:pt x="30015" y="326"/>
                    <a:pt x="31337" y="460"/>
                    <a:pt x="32645" y="726"/>
                  </a:cubicBezTo>
                  <a:cubicBezTo>
                    <a:pt x="32054" y="1428"/>
                    <a:pt x="31315" y="2907"/>
                    <a:pt x="30501" y="5199"/>
                  </a:cubicBezTo>
                  <a:lnTo>
                    <a:pt x="30612" y="5236"/>
                  </a:lnTo>
                  <a:cubicBezTo>
                    <a:pt x="31795" y="3018"/>
                    <a:pt x="32867" y="1613"/>
                    <a:pt x="33718" y="985"/>
                  </a:cubicBezTo>
                  <a:cubicBezTo>
                    <a:pt x="35936" y="1502"/>
                    <a:pt x="38006" y="2500"/>
                    <a:pt x="39781" y="3905"/>
                  </a:cubicBezTo>
                  <a:cubicBezTo>
                    <a:pt x="40114" y="3942"/>
                    <a:pt x="40409" y="3979"/>
                    <a:pt x="40742" y="4016"/>
                  </a:cubicBezTo>
                  <a:cubicBezTo>
                    <a:pt x="38783" y="2463"/>
                    <a:pt x="36490" y="1354"/>
                    <a:pt x="34087" y="800"/>
                  </a:cubicBezTo>
                  <a:cubicBezTo>
                    <a:pt x="34264" y="673"/>
                    <a:pt x="34458" y="616"/>
                    <a:pt x="34670" y="616"/>
                  </a:cubicBezTo>
                  <a:cubicBezTo>
                    <a:pt x="34768" y="616"/>
                    <a:pt x="34869" y="628"/>
                    <a:pt x="34975" y="652"/>
                  </a:cubicBezTo>
                  <a:lnTo>
                    <a:pt x="34346" y="504"/>
                  </a:lnTo>
                  <a:lnTo>
                    <a:pt x="33385" y="282"/>
                  </a:lnTo>
                  <a:cubicBezTo>
                    <a:pt x="33200" y="282"/>
                    <a:pt x="32978" y="356"/>
                    <a:pt x="32867" y="504"/>
                  </a:cubicBezTo>
                  <a:cubicBezTo>
                    <a:pt x="31447" y="220"/>
                    <a:pt x="30014" y="78"/>
                    <a:pt x="28576" y="78"/>
                  </a:cubicBezTo>
                  <a:cubicBezTo>
                    <a:pt x="27581" y="78"/>
                    <a:pt x="26582" y="146"/>
                    <a:pt x="25584" y="282"/>
                  </a:cubicBezTo>
                  <a:cubicBezTo>
                    <a:pt x="25233" y="107"/>
                    <a:pt x="24813" y="0"/>
                    <a:pt x="24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7682900" y="2612300"/>
              <a:ext cx="25" cy="39775"/>
            </a:xfrm>
            <a:custGeom>
              <a:avLst/>
              <a:gdLst/>
              <a:ahLst/>
              <a:cxnLst/>
              <a:rect l="l" t="t" r="r" b="b"/>
              <a:pathLst>
                <a:path w="1" h="1591" extrusionOk="0">
                  <a:moveTo>
                    <a:pt x="0" y="0"/>
                  </a:moveTo>
                  <a:lnTo>
                    <a:pt x="0" y="1590"/>
                  </a:lnTo>
                  <a:cubicBezTo>
                    <a:pt x="0" y="1072"/>
                    <a:pt x="0" y="5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8" name="Google Shape;838;p48"/>
            <p:cNvGrpSpPr/>
            <p:nvPr/>
          </p:nvGrpSpPr>
          <p:grpSpPr>
            <a:xfrm>
              <a:off x="5852850" y="1913525"/>
              <a:ext cx="2135075" cy="1255425"/>
              <a:chOff x="5852850" y="1913525"/>
              <a:chExt cx="2135075" cy="1255425"/>
            </a:xfrm>
          </p:grpSpPr>
          <p:sp>
            <p:nvSpPr>
              <p:cNvPr id="839" name="Google Shape;839;p48"/>
              <p:cNvSpPr/>
              <p:nvPr/>
            </p:nvSpPr>
            <p:spPr>
              <a:xfrm>
                <a:off x="5852850" y="1913525"/>
                <a:ext cx="818000" cy="66737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26695" extrusionOk="0">
                    <a:moveTo>
                      <a:pt x="17805" y="0"/>
                    </a:moveTo>
                    <a:cubicBezTo>
                      <a:pt x="16521" y="0"/>
                      <a:pt x="15363" y="58"/>
                      <a:pt x="14419" y="186"/>
                    </a:cubicBezTo>
                    <a:cubicBezTo>
                      <a:pt x="13457" y="297"/>
                      <a:pt x="12533" y="482"/>
                      <a:pt x="11646" y="741"/>
                    </a:cubicBezTo>
                    <a:cubicBezTo>
                      <a:pt x="0" y="3809"/>
                      <a:pt x="1405" y="14864"/>
                      <a:pt x="14012" y="26694"/>
                    </a:cubicBezTo>
                    <a:lnTo>
                      <a:pt x="14677" y="24143"/>
                    </a:lnTo>
                    <a:cubicBezTo>
                      <a:pt x="5657" y="14494"/>
                      <a:pt x="5287" y="5806"/>
                      <a:pt x="14973" y="3292"/>
                    </a:cubicBezTo>
                    <a:cubicBezTo>
                      <a:pt x="15787" y="3070"/>
                      <a:pt x="16600" y="2922"/>
                      <a:pt x="17450" y="2811"/>
                    </a:cubicBezTo>
                    <a:cubicBezTo>
                      <a:pt x="19047" y="2678"/>
                      <a:pt x="20645" y="2612"/>
                      <a:pt x="22242" y="2612"/>
                    </a:cubicBezTo>
                    <a:cubicBezTo>
                      <a:pt x="23306" y="2612"/>
                      <a:pt x="24371" y="2641"/>
                      <a:pt x="25436" y="2700"/>
                    </a:cubicBezTo>
                    <a:lnTo>
                      <a:pt x="26027" y="2700"/>
                    </a:lnTo>
                    <a:cubicBezTo>
                      <a:pt x="27100" y="2737"/>
                      <a:pt x="28985" y="2774"/>
                      <a:pt x="29281" y="2811"/>
                    </a:cubicBezTo>
                    <a:cubicBezTo>
                      <a:pt x="30390" y="2331"/>
                      <a:pt x="31536" y="1961"/>
                      <a:pt x="32719" y="1665"/>
                    </a:cubicBezTo>
                    <a:cubicBezTo>
                      <a:pt x="32091" y="1554"/>
                      <a:pt x="29761" y="1111"/>
                      <a:pt x="28615" y="889"/>
                    </a:cubicBezTo>
                    <a:lnTo>
                      <a:pt x="28135" y="815"/>
                    </a:lnTo>
                    <a:cubicBezTo>
                      <a:pt x="24828" y="342"/>
                      <a:pt x="20944" y="0"/>
                      <a:pt x="17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6589475" y="2554075"/>
                <a:ext cx="1398450" cy="614875"/>
              </a:xfrm>
              <a:custGeom>
                <a:avLst/>
                <a:gdLst/>
                <a:ahLst/>
                <a:cxnLst/>
                <a:rect l="l" t="t" r="r" b="b"/>
                <a:pathLst>
                  <a:path w="55938" h="24595" extrusionOk="0">
                    <a:moveTo>
                      <a:pt x="45475" y="0"/>
                    </a:moveTo>
                    <a:lnTo>
                      <a:pt x="45475" y="0"/>
                    </a:lnTo>
                    <a:cubicBezTo>
                      <a:pt x="45512" y="703"/>
                      <a:pt x="45512" y="1442"/>
                      <a:pt x="45475" y="2144"/>
                    </a:cubicBezTo>
                    <a:cubicBezTo>
                      <a:pt x="45918" y="2699"/>
                      <a:pt x="46325" y="3291"/>
                      <a:pt x="46695" y="3882"/>
                    </a:cubicBezTo>
                    <a:cubicBezTo>
                      <a:pt x="46843" y="4141"/>
                      <a:pt x="46954" y="4289"/>
                      <a:pt x="46954" y="4363"/>
                    </a:cubicBezTo>
                    <a:cubicBezTo>
                      <a:pt x="51094" y="12164"/>
                      <a:pt x="49874" y="19336"/>
                      <a:pt x="42480" y="21258"/>
                    </a:cubicBezTo>
                    <a:cubicBezTo>
                      <a:pt x="41667" y="21480"/>
                      <a:pt x="40853" y="21628"/>
                      <a:pt x="40003" y="21739"/>
                    </a:cubicBezTo>
                    <a:cubicBezTo>
                      <a:pt x="38524" y="21924"/>
                      <a:pt x="37045" y="22035"/>
                      <a:pt x="35567" y="22072"/>
                    </a:cubicBezTo>
                    <a:lnTo>
                      <a:pt x="33533" y="22072"/>
                    </a:lnTo>
                    <a:cubicBezTo>
                      <a:pt x="33053" y="22072"/>
                      <a:pt x="32609" y="22035"/>
                      <a:pt x="32091" y="22035"/>
                    </a:cubicBezTo>
                    <a:cubicBezTo>
                      <a:pt x="29984" y="21924"/>
                      <a:pt x="27840" y="21665"/>
                      <a:pt x="25732" y="21295"/>
                    </a:cubicBezTo>
                    <a:cubicBezTo>
                      <a:pt x="24993" y="21147"/>
                      <a:pt x="24217" y="21000"/>
                      <a:pt x="23477" y="20852"/>
                    </a:cubicBezTo>
                    <a:cubicBezTo>
                      <a:pt x="18634" y="19743"/>
                      <a:pt x="13976" y="18079"/>
                      <a:pt x="9539" y="15898"/>
                    </a:cubicBezTo>
                    <a:cubicBezTo>
                      <a:pt x="8763" y="15528"/>
                      <a:pt x="8023" y="15158"/>
                      <a:pt x="7247" y="14751"/>
                    </a:cubicBezTo>
                    <a:cubicBezTo>
                      <a:pt x="5916" y="14049"/>
                      <a:pt x="4548" y="13310"/>
                      <a:pt x="3217" y="12496"/>
                    </a:cubicBezTo>
                    <a:lnTo>
                      <a:pt x="703" y="12348"/>
                    </a:lnTo>
                    <a:lnTo>
                      <a:pt x="1" y="12311"/>
                    </a:lnTo>
                    <a:lnTo>
                      <a:pt x="1" y="12311"/>
                    </a:lnTo>
                    <a:cubicBezTo>
                      <a:pt x="2256" y="13716"/>
                      <a:pt x="4622" y="15084"/>
                      <a:pt x="7025" y="16267"/>
                    </a:cubicBezTo>
                    <a:cubicBezTo>
                      <a:pt x="7802" y="16637"/>
                      <a:pt x="8578" y="17007"/>
                      <a:pt x="9317" y="17376"/>
                    </a:cubicBezTo>
                    <a:cubicBezTo>
                      <a:pt x="13791" y="19447"/>
                      <a:pt x="18449" y="21147"/>
                      <a:pt x="23181" y="22404"/>
                    </a:cubicBezTo>
                    <a:cubicBezTo>
                      <a:pt x="23921" y="22626"/>
                      <a:pt x="24660" y="22811"/>
                      <a:pt x="25400" y="22959"/>
                    </a:cubicBezTo>
                    <a:cubicBezTo>
                      <a:pt x="26213" y="23144"/>
                      <a:pt x="27026" y="23329"/>
                      <a:pt x="27840" y="23477"/>
                    </a:cubicBezTo>
                    <a:cubicBezTo>
                      <a:pt x="28394" y="23587"/>
                      <a:pt x="28949" y="23698"/>
                      <a:pt x="29503" y="23809"/>
                    </a:cubicBezTo>
                    <a:cubicBezTo>
                      <a:pt x="30723" y="23994"/>
                      <a:pt x="31906" y="24179"/>
                      <a:pt x="33053" y="24290"/>
                    </a:cubicBezTo>
                    <a:cubicBezTo>
                      <a:pt x="34698" y="24493"/>
                      <a:pt x="36352" y="24595"/>
                      <a:pt x="38007" y="24595"/>
                    </a:cubicBezTo>
                    <a:cubicBezTo>
                      <a:pt x="39661" y="24595"/>
                      <a:pt x="41315" y="24493"/>
                      <a:pt x="42961" y="24290"/>
                    </a:cubicBezTo>
                    <a:cubicBezTo>
                      <a:pt x="43922" y="24179"/>
                      <a:pt x="44846" y="23994"/>
                      <a:pt x="45733" y="23735"/>
                    </a:cubicBezTo>
                    <a:cubicBezTo>
                      <a:pt x="55937" y="21147"/>
                      <a:pt x="55605" y="11831"/>
                      <a:pt x="47175" y="1849"/>
                    </a:cubicBezTo>
                    <a:cubicBezTo>
                      <a:pt x="47101" y="1775"/>
                      <a:pt x="46990" y="1627"/>
                      <a:pt x="46769" y="1405"/>
                    </a:cubicBezTo>
                    <a:cubicBezTo>
                      <a:pt x="46436" y="998"/>
                      <a:pt x="45918" y="444"/>
                      <a:pt x="45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6060800" y="2556950"/>
                <a:ext cx="657175" cy="277900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1116" extrusionOk="0">
                    <a:moveTo>
                      <a:pt x="7674" y="1"/>
                    </a:moveTo>
                    <a:cubicBezTo>
                      <a:pt x="7581" y="1"/>
                      <a:pt x="7532" y="192"/>
                      <a:pt x="7616" y="809"/>
                    </a:cubicBezTo>
                    <a:cubicBezTo>
                      <a:pt x="7616" y="809"/>
                      <a:pt x="8060" y="3028"/>
                      <a:pt x="8689" y="4137"/>
                    </a:cubicBezTo>
                    <a:lnTo>
                      <a:pt x="5176" y="4876"/>
                    </a:lnTo>
                    <a:cubicBezTo>
                      <a:pt x="5176" y="4876"/>
                      <a:pt x="4659" y="5098"/>
                      <a:pt x="5435" y="5135"/>
                    </a:cubicBezTo>
                    <a:lnTo>
                      <a:pt x="8873" y="5135"/>
                    </a:lnTo>
                    <a:cubicBezTo>
                      <a:pt x="8947" y="5246"/>
                      <a:pt x="9021" y="5394"/>
                      <a:pt x="9095" y="5505"/>
                    </a:cubicBezTo>
                    <a:lnTo>
                      <a:pt x="9169" y="5653"/>
                    </a:lnTo>
                    <a:cubicBezTo>
                      <a:pt x="9613" y="6207"/>
                      <a:pt x="10093" y="6651"/>
                      <a:pt x="10685" y="6984"/>
                    </a:cubicBezTo>
                    <a:cubicBezTo>
                      <a:pt x="11203" y="7316"/>
                      <a:pt x="11757" y="7612"/>
                      <a:pt x="12312" y="7871"/>
                    </a:cubicBezTo>
                    <a:cubicBezTo>
                      <a:pt x="10350" y="8129"/>
                      <a:pt x="8364" y="8262"/>
                      <a:pt x="6374" y="8262"/>
                    </a:cubicBezTo>
                    <a:cubicBezTo>
                      <a:pt x="4951" y="8262"/>
                      <a:pt x="3526" y="8194"/>
                      <a:pt x="2108" y="8056"/>
                    </a:cubicBezTo>
                    <a:lnTo>
                      <a:pt x="2108" y="8056"/>
                    </a:lnTo>
                    <a:cubicBezTo>
                      <a:pt x="2108" y="8056"/>
                      <a:pt x="1" y="8056"/>
                      <a:pt x="3771" y="9165"/>
                    </a:cubicBezTo>
                    <a:lnTo>
                      <a:pt x="4104" y="10163"/>
                    </a:lnTo>
                    <a:cubicBezTo>
                      <a:pt x="4175" y="10376"/>
                      <a:pt x="4407" y="10478"/>
                      <a:pt x="4638" y="10478"/>
                    </a:cubicBezTo>
                    <a:cubicBezTo>
                      <a:pt x="4889" y="10478"/>
                      <a:pt x="5138" y="10357"/>
                      <a:pt x="5176" y="10126"/>
                    </a:cubicBezTo>
                    <a:cubicBezTo>
                      <a:pt x="5139" y="9867"/>
                      <a:pt x="5065" y="9645"/>
                      <a:pt x="4955" y="9424"/>
                    </a:cubicBezTo>
                    <a:lnTo>
                      <a:pt x="4955" y="9424"/>
                    </a:lnTo>
                    <a:cubicBezTo>
                      <a:pt x="5980" y="9590"/>
                      <a:pt x="7006" y="9673"/>
                      <a:pt x="8032" y="9673"/>
                    </a:cubicBezTo>
                    <a:cubicBezTo>
                      <a:pt x="8374" y="9673"/>
                      <a:pt x="8716" y="9664"/>
                      <a:pt x="9058" y="9645"/>
                    </a:cubicBezTo>
                    <a:cubicBezTo>
                      <a:pt x="9317" y="10089"/>
                      <a:pt x="9576" y="10496"/>
                      <a:pt x="9909" y="10902"/>
                    </a:cubicBezTo>
                    <a:cubicBezTo>
                      <a:pt x="10020" y="11013"/>
                      <a:pt x="10167" y="11087"/>
                      <a:pt x="10352" y="11087"/>
                    </a:cubicBezTo>
                    <a:cubicBezTo>
                      <a:pt x="10389" y="11106"/>
                      <a:pt x="10426" y="11115"/>
                      <a:pt x="10459" y="11115"/>
                    </a:cubicBezTo>
                    <a:cubicBezTo>
                      <a:pt x="10491" y="11115"/>
                      <a:pt x="10519" y="11106"/>
                      <a:pt x="10537" y="11087"/>
                    </a:cubicBezTo>
                    <a:cubicBezTo>
                      <a:pt x="10907" y="11087"/>
                      <a:pt x="11203" y="10902"/>
                      <a:pt x="11350" y="10607"/>
                    </a:cubicBezTo>
                    <a:cubicBezTo>
                      <a:pt x="11387" y="10459"/>
                      <a:pt x="11387" y="10274"/>
                      <a:pt x="11350" y="10126"/>
                    </a:cubicBezTo>
                    <a:cubicBezTo>
                      <a:pt x="11314" y="10052"/>
                      <a:pt x="11277" y="9941"/>
                      <a:pt x="11203" y="9867"/>
                    </a:cubicBezTo>
                    <a:lnTo>
                      <a:pt x="11018" y="9571"/>
                    </a:lnTo>
                    <a:cubicBezTo>
                      <a:pt x="12090" y="9498"/>
                      <a:pt x="13199" y="9350"/>
                      <a:pt x="14382" y="9165"/>
                    </a:cubicBezTo>
                    <a:cubicBezTo>
                      <a:pt x="14752" y="9128"/>
                      <a:pt x="15121" y="9054"/>
                      <a:pt x="15491" y="8980"/>
                    </a:cubicBezTo>
                    <a:lnTo>
                      <a:pt x="16305" y="9202"/>
                    </a:lnTo>
                    <a:lnTo>
                      <a:pt x="17229" y="9461"/>
                    </a:lnTo>
                    <a:cubicBezTo>
                      <a:pt x="17894" y="9645"/>
                      <a:pt x="18597" y="9830"/>
                      <a:pt x="19410" y="10015"/>
                    </a:cubicBezTo>
                    <a:cubicBezTo>
                      <a:pt x="19965" y="10163"/>
                      <a:pt x="20482" y="10274"/>
                      <a:pt x="21000" y="10348"/>
                    </a:cubicBezTo>
                    <a:cubicBezTo>
                      <a:pt x="21441" y="10405"/>
                      <a:pt x="21883" y="10434"/>
                      <a:pt x="22322" y="10434"/>
                    </a:cubicBezTo>
                    <a:cubicBezTo>
                      <a:pt x="23023" y="10434"/>
                      <a:pt x="23719" y="10359"/>
                      <a:pt x="24401" y="10200"/>
                    </a:cubicBezTo>
                    <a:cubicBezTo>
                      <a:pt x="24401" y="10200"/>
                      <a:pt x="26287" y="9608"/>
                      <a:pt x="24734" y="7945"/>
                    </a:cubicBezTo>
                    <a:cubicBezTo>
                      <a:pt x="24734" y="7945"/>
                      <a:pt x="23847" y="6910"/>
                      <a:pt x="20852" y="6096"/>
                    </a:cubicBezTo>
                    <a:cubicBezTo>
                      <a:pt x="21185" y="5800"/>
                      <a:pt x="21739" y="5283"/>
                      <a:pt x="22331" y="4654"/>
                    </a:cubicBezTo>
                    <a:lnTo>
                      <a:pt x="23107" y="5209"/>
                    </a:lnTo>
                    <a:cubicBezTo>
                      <a:pt x="23144" y="5246"/>
                      <a:pt x="23181" y="5283"/>
                      <a:pt x="23218" y="5320"/>
                    </a:cubicBezTo>
                    <a:lnTo>
                      <a:pt x="23329" y="5357"/>
                    </a:lnTo>
                    <a:cubicBezTo>
                      <a:pt x="23394" y="5376"/>
                      <a:pt x="23460" y="5385"/>
                      <a:pt x="23525" y="5385"/>
                    </a:cubicBezTo>
                    <a:cubicBezTo>
                      <a:pt x="23831" y="5385"/>
                      <a:pt x="24118" y="5181"/>
                      <a:pt x="24179" y="4876"/>
                    </a:cubicBezTo>
                    <a:cubicBezTo>
                      <a:pt x="24253" y="4617"/>
                      <a:pt x="24216" y="4396"/>
                      <a:pt x="24068" y="4211"/>
                    </a:cubicBezTo>
                    <a:cubicBezTo>
                      <a:pt x="23994" y="4100"/>
                      <a:pt x="23884" y="4026"/>
                      <a:pt x="23773" y="3989"/>
                    </a:cubicBezTo>
                    <a:lnTo>
                      <a:pt x="23699" y="3989"/>
                    </a:lnTo>
                    <a:lnTo>
                      <a:pt x="23181" y="3693"/>
                    </a:lnTo>
                    <a:cubicBezTo>
                      <a:pt x="24031" y="2621"/>
                      <a:pt x="24660" y="1512"/>
                      <a:pt x="24179" y="883"/>
                    </a:cubicBezTo>
                    <a:lnTo>
                      <a:pt x="23810" y="551"/>
                    </a:lnTo>
                    <a:cubicBezTo>
                      <a:pt x="23810" y="551"/>
                      <a:pt x="22737" y="2547"/>
                      <a:pt x="18042" y="5468"/>
                    </a:cubicBezTo>
                    <a:cubicBezTo>
                      <a:pt x="17820" y="5431"/>
                      <a:pt x="17599" y="5394"/>
                      <a:pt x="17377" y="5394"/>
                    </a:cubicBezTo>
                    <a:cubicBezTo>
                      <a:pt x="16822" y="5283"/>
                      <a:pt x="16231" y="5246"/>
                      <a:pt x="15565" y="5172"/>
                    </a:cubicBezTo>
                    <a:lnTo>
                      <a:pt x="15417" y="5135"/>
                    </a:lnTo>
                    <a:lnTo>
                      <a:pt x="13901" y="4913"/>
                    </a:lnTo>
                    <a:lnTo>
                      <a:pt x="12275" y="4654"/>
                    </a:lnTo>
                    <a:cubicBezTo>
                      <a:pt x="11720" y="4580"/>
                      <a:pt x="11166" y="4507"/>
                      <a:pt x="10685" y="4433"/>
                    </a:cubicBezTo>
                    <a:lnTo>
                      <a:pt x="11794" y="3915"/>
                    </a:lnTo>
                    <a:lnTo>
                      <a:pt x="12534" y="3545"/>
                    </a:lnTo>
                    <a:cubicBezTo>
                      <a:pt x="12571" y="3508"/>
                      <a:pt x="12607" y="3434"/>
                      <a:pt x="12644" y="3360"/>
                    </a:cubicBezTo>
                    <a:cubicBezTo>
                      <a:pt x="12644" y="3286"/>
                      <a:pt x="12644" y="3250"/>
                      <a:pt x="12571" y="3213"/>
                    </a:cubicBezTo>
                    <a:cubicBezTo>
                      <a:pt x="12349" y="3213"/>
                      <a:pt x="12127" y="3286"/>
                      <a:pt x="11905" y="3360"/>
                    </a:cubicBezTo>
                    <a:lnTo>
                      <a:pt x="11535" y="3508"/>
                    </a:lnTo>
                    <a:lnTo>
                      <a:pt x="10130" y="3952"/>
                    </a:lnTo>
                    <a:lnTo>
                      <a:pt x="9058" y="2140"/>
                    </a:lnTo>
                    <a:lnTo>
                      <a:pt x="8910" y="1882"/>
                    </a:lnTo>
                    <a:lnTo>
                      <a:pt x="8097" y="514"/>
                    </a:lnTo>
                    <a:cubicBezTo>
                      <a:pt x="8097" y="514"/>
                      <a:pt x="7826" y="1"/>
                      <a:pt x="7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3" name="Google Shape;843;p48"/>
          <p:cNvSpPr/>
          <p:nvPr/>
        </p:nvSpPr>
        <p:spPr>
          <a:xfrm>
            <a:off x="4793772" y="1813782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6"/>
          <p:cNvSpPr txBox="1">
            <a:spLocks noGrp="1"/>
          </p:cNvSpPr>
          <p:nvPr>
            <p:ph type="title"/>
          </p:nvPr>
        </p:nvSpPr>
        <p:spPr>
          <a:xfrm>
            <a:off x="3025151" y="1686038"/>
            <a:ext cx="5037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Sasaran</a:t>
            </a:r>
            <a:r>
              <a:rPr lang="en-US" i="1" dirty="0"/>
              <a:t> </a:t>
            </a:r>
            <a:r>
              <a:rPr lang="en-US" i="1" dirty="0" err="1"/>
              <a:t>Pemasaran</a:t>
            </a:r>
            <a:endParaRPr i="1" dirty="0"/>
          </a:p>
        </p:txBody>
      </p:sp>
      <p:sp>
        <p:nvSpPr>
          <p:cNvPr id="710" name="Google Shape;710;p46"/>
          <p:cNvSpPr txBox="1">
            <a:spLocks noGrp="1"/>
          </p:cNvSpPr>
          <p:nvPr>
            <p:ph type="subTitle" idx="1"/>
          </p:nvPr>
        </p:nvSpPr>
        <p:spPr>
          <a:xfrm>
            <a:off x="2579801" y="2553839"/>
            <a:ext cx="41688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/>
              <a:t>Kasir</a:t>
            </a:r>
            <a:r>
              <a:rPr lang="en-US" sz="2400" dirty="0"/>
              <a:t> di Bandara </a:t>
            </a:r>
            <a:endParaRPr sz="2400" dirty="0"/>
          </a:p>
        </p:txBody>
      </p:sp>
      <p:grpSp>
        <p:nvGrpSpPr>
          <p:cNvPr id="711" name="Google Shape;711;p46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712" name="Google Shape;712;p46"/>
            <p:cNvSpPr/>
            <p:nvPr/>
          </p:nvSpPr>
          <p:spPr>
            <a:xfrm>
              <a:off x="1288440" y="2281598"/>
              <a:ext cx="839234" cy="139210"/>
            </a:xfrm>
            <a:custGeom>
              <a:avLst/>
              <a:gdLst/>
              <a:ahLst/>
              <a:cxnLst/>
              <a:rect l="l" t="t" r="r" b="b"/>
              <a:pathLst>
                <a:path w="10767" h="1786" extrusionOk="0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1288440" y="2808746"/>
              <a:ext cx="839234" cy="1729132"/>
            </a:xfrm>
            <a:custGeom>
              <a:avLst/>
              <a:gdLst/>
              <a:ahLst/>
              <a:cxnLst/>
              <a:rect l="l" t="t" r="r" b="b"/>
              <a:pathLst>
                <a:path w="10767" h="22184" extrusionOk="0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288440" y="2420731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288440" y="2083382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288440" y="2618948"/>
              <a:ext cx="839234" cy="194083"/>
            </a:xfrm>
            <a:custGeom>
              <a:avLst/>
              <a:gdLst/>
              <a:ahLst/>
              <a:cxnLst/>
              <a:rect l="l" t="t" r="r" b="b"/>
              <a:pathLst>
                <a:path w="10767" h="2490" extrusionOk="0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874590" y="1417596"/>
              <a:ext cx="25410" cy="759184"/>
            </a:xfrm>
            <a:custGeom>
              <a:avLst/>
              <a:gdLst/>
              <a:ahLst/>
              <a:cxnLst/>
              <a:rect l="l" t="t" r="r" b="b"/>
              <a:pathLst>
                <a:path w="326" h="9740" extrusionOk="0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802880" y="1767651"/>
              <a:ext cx="25410" cy="409133"/>
            </a:xfrm>
            <a:custGeom>
              <a:avLst/>
              <a:gdLst/>
              <a:ahLst/>
              <a:cxnLst/>
              <a:rect l="l" t="t" r="r" b="b"/>
              <a:pathLst>
                <a:path w="326" h="5249" extrusionOk="0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2962408" y="936225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>
            <a:spLocks noGrp="1"/>
          </p:cNvSpPr>
          <p:nvPr>
            <p:ph type="title"/>
          </p:nvPr>
        </p:nvSpPr>
        <p:spPr>
          <a:xfrm>
            <a:off x="1108753" y="1409652"/>
            <a:ext cx="6673172" cy="1695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Mempermudahkan transaksi tiket pesawat</a:t>
            </a:r>
            <a:endParaRPr sz="2400" dirty="0"/>
          </a:p>
        </p:txBody>
      </p:sp>
      <p:sp>
        <p:nvSpPr>
          <p:cNvPr id="850" name="Google Shape;850;p49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Dan Fungsi</a:t>
            </a:r>
            <a:endParaRPr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5"/>
          <p:cNvSpPr txBox="1">
            <a:spLocks noGrp="1"/>
          </p:cNvSpPr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</a:t>
            </a:r>
            <a:endParaRPr dirty="0"/>
          </a:p>
        </p:txBody>
      </p:sp>
      <p:sp>
        <p:nvSpPr>
          <p:cNvPr id="1170" name="Google Shape;1170;p55"/>
          <p:cNvSpPr txBox="1">
            <a:spLocks noGrp="1"/>
          </p:cNvSpPr>
          <p:nvPr>
            <p:ph type="title" idx="2"/>
          </p:nvPr>
        </p:nvSpPr>
        <p:spPr>
          <a:xfrm>
            <a:off x="3377301" y="1826325"/>
            <a:ext cx="2616377" cy="877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pesawat</a:t>
            </a:r>
            <a:endParaRPr dirty="0"/>
          </a:p>
        </p:txBody>
      </p:sp>
      <p:sp>
        <p:nvSpPr>
          <p:cNvPr id="1172" name="Google Shape;1172;p55"/>
          <p:cNvSpPr txBox="1">
            <a:spLocks noGrp="1"/>
          </p:cNvSpPr>
          <p:nvPr>
            <p:ph type="title" idx="4"/>
          </p:nvPr>
        </p:nvSpPr>
        <p:spPr>
          <a:xfrm>
            <a:off x="6082623" y="1853564"/>
            <a:ext cx="2616377" cy="476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 out</a:t>
            </a:r>
            <a:endParaRPr dirty="0"/>
          </a:p>
        </p:txBody>
      </p:sp>
      <p:sp>
        <p:nvSpPr>
          <p:cNvPr id="1174" name="Google Shape;1174;p55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Fitur Aplikasi</a:t>
            </a:r>
            <a:endParaRPr i="1" dirty="0"/>
          </a:p>
        </p:txBody>
      </p:sp>
      <p:sp>
        <p:nvSpPr>
          <p:cNvPr id="1175" name="Google Shape;1175;p55"/>
          <p:cNvSpPr txBox="1">
            <a:spLocks noGrp="1"/>
          </p:cNvSpPr>
          <p:nvPr>
            <p:ph type="title" idx="7"/>
          </p:nvPr>
        </p:nvSpPr>
        <p:spPr>
          <a:xfrm>
            <a:off x="1034923" y="3481935"/>
            <a:ext cx="2342378" cy="877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Report Rekaptulasi</a:t>
            </a:r>
            <a:endParaRPr dirty="0"/>
          </a:p>
        </p:txBody>
      </p:sp>
      <p:sp>
        <p:nvSpPr>
          <p:cNvPr id="1177" name="Google Shape;1177;p55"/>
          <p:cNvSpPr txBox="1">
            <a:spLocks noGrp="1"/>
          </p:cNvSpPr>
          <p:nvPr>
            <p:ph type="title" idx="9"/>
          </p:nvPr>
        </p:nvSpPr>
        <p:spPr>
          <a:xfrm>
            <a:off x="3561724" y="3481936"/>
            <a:ext cx="2431954" cy="87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Penyimpanan dan Pengeditan Tiket</a:t>
            </a:r>
            <a:endParaRPr dirty="0"/>
          </a:p>
        </p:txBody>
      </p:sp>
      <p:sp>
        <p:nvSpPr>
          <p:cNvPr id="1179" name="Google Shape;1179;p55"/>
          <p:cNvSpPr txBox="1">
            <a:spLocks noGrp="1"/>
          </p:cNvSpPr>
          <p:nvPr>
            <p:ph type="title" idx="14"/>
          </p:nvPr>
        </p:nvSpPr>
        <p:spPr>
          <a:xfrm>
            <a:off x="6088524" y="3481935"/>
            <a:ext cx="2610476" cy="850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Crud akun admin</a:t>
            </a:r>
            <a:endParaRPr dirty="0"/>
          </a:p>
        </p:txBody>
      </p:sp>
      <p:sp>
        <p:nvSpPr>
          <p:cNvPr id="1181" name="Google Shape;1181;p55"/>
          <p:cNvSpPr/>
          <p:nvPr/>
        </p:nvSpPr>
        <p:spPr>
          <a:xfrm flipH="1">
            <a:off x="2721503" y="12915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55"/>
          <p:cNvSpPr/>
          <p:nvPr/>
        </p:nvSpPr>
        <p:spPr>
          <a:xfrm flipH="1">
            <a:off x="5245453" y="12915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55"/>
          <p:cNvSpPr/>
          <p:nvPr/>
        </p:nvSpPr>
        <p:spPr>
          <a:xfrm flipH="1">
            <a:off x="7769403" y="12915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55"/>
          <p:cNvSpPr/>
          <p:nvPr/>
        </p:nvSpPr>
        <p:spPr>
          <a:xfrm flipH="1">
            <a:off x="2721503" y="29276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5"/>
          <p:cNvSpPr/>
          <p:nvPr/>
        </p:nvSpPr>
        <p:spPr>
          <a:xfrm flipH="1">
            <a:off x="5245453" y="29276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55"/>
          <p:cNvSpPr/>
          <p:nvPr/>
        </p:nvSpPr>
        <p:spPr>
          <a:xfrm flipH="1">
            <a:off x="7769403" y="29276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0"/>
          <p:cNvSpPr/>
          <p:nvPr/>
        </p:nvSpPr>
        <p:spPr>
          <a:xfrm>
            <a:off x="1028900" y="1209699"/>
            <a:ext cx="726000" cy="72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0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67" name="Google Shape;867;p50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868" name="Google Shape;868;p50"/>
          <p:cNvSpPr/>
          <p:nvPr/>
        </p:nvSpPr>
        <p:spPr>
          <a:xfrm>
            <a:off x="3299339" y="1403830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0"/>
          <p:cNvSpPr/>
          <p:nvPr/>
        </p:nvSpPr>
        <p:spPr>
          <a:xfrm>
            <a:off x="1152648" y="1326625"/>
            <a:ext cx="478720" cy="514027"/>
          </a:xfrm>
          <a:custGeom>
            <a:avLst/>
            <a:gdLst/>
            <a:ahLst/>
            <a:cxnLst/>
            <a:rect l="l" t="t" r="r" b="b"/>
            <a:pathLst>
              <a:path w="194404" h="208742" extrusionOk="0">
                <a:moveTo>
                  <a:pt x="97226" y="16274"/>
                </a:moveTo>
                <a:cubicBezTo>
                  <a:pt x="102496" y="16274"/>
                  <a:pt x="106956" y="18357"/>
                  <a:pt x="112618" y="21004"/>
                </a:cubicBezTo>
                <a:cubicBezTo>
                  <a:pt x="116294" y="22744"/>
                  <a:pt x="120436" y="24681"/>
                  <a:pt x="125289" y="26225"/>
                </a:cubicBezTo>
                <a:cubicBezTo>
                  <a:pt x="130093" y="27744"/>
                  <a:pt x="134774" y="28847"/>
                  <a:pt x="138916" y="29828"/>
                </a:cubicBezTo>
                <a:cubicBezTo>
                  <a:pt x="139921" y="30073"/>
                  <a:pt x="141024" y="30342"/>
                  <a:pt x="142126" y="30612"/>
                </a:cubicBezTo>
                <a:cubicBezTo>
                  <a:pt x="139896" y="33185"/>
                  <a:pt x="136735" y="36347"/>
                  <a:pt x="133499" y="39190"/>
                </a:cubicBezTo>
                <a:cubicBezTo>
                  <a:pt x="125828" y="36665"/>
                  <a:pt x="112544" y="33234"/>
                  <a:pt x="97226" y="33234"/>
                </a:cubicBezTo>
                <a:cubicBezTo>
                  <a:pt x="81810" y="33234"/>
                  <a:pt x="68306" y="36690"/>
                  <a:pt x="60537" y="39214"/>
                </a:cubicBezTo>
                <a:cubicBezTo>
                  <a:pt x="57302" y="36396"/>
                  <a:pt x="54165" y="33259"/>
                  <a:pt x="51910" y="30661"/>
                </a:cubicBezTo>
                <a:cubicBezTo>
                  <a:pt x="53013" y="30391"/>
                  <a:pt x="54140" y="30122"/>
                  <a:pt x="55145" y="29901"/>
                </a:cubicBezTo>
                <a:cubicBezTo>
                  <a:pt x="59434" y="28896"/>
                  <a:pt x="64262" y="27769"/>
                  <a:pt x="69164" y="26225"/>
                </a:cubicBezTo>
                <a:cubicBezTo>
                  <a:pt x="74017" y="24681"/>
                  <a:pt x="78159" y="22744"/>
                  <a:pt x="81835" y="21004"/>
                </a:cubicBezTo>
                <a:cubicBezTo>
                  <a:pt x="87472" y="18357"/>
                  <a:pt x="91957" y="16274"/>
                  <a:pt x="97226" y="16274"/>
                </a:cubicBezTo>
                <a:close/>
                <a:moveTo>
                  <a:pt x="97226" y="49484"/>
                </a:moveTo>
                <a:cubicBezTo>
                  <a:pt x="107961" y="49484"/>
                  <a:pt x="117642" y="51518"/>
                  <a:pt x="124358" y="53405"/>
                </a:cubicBezTo>
                <a:cubicBezTo>
                  <a:pt x="119064" y="57277"/>
                  <a:pt x="109579" y="60611"/>
                  <a:pt x="97226" y="60611"/>
                </a:cubicBezTo>
                <a:cubicBezTo>
                  <a:pt x="87938" y="60611"/>
                  <a:pt x="78943" y="58625"/>
                  <a:pt x="72571" y="55145"/>
                </a:cubicBezTo>
                <a:cubicBezTo>
                  <a:pt x="71566" y="54606"/>
                  <a:pt x="70634" y="54018"/>
                  <a:pt x="69801" y="53405"/>
                </a:cubicBezTo>
                <a:cubicBezTo>
                  <a:pt x="76615" y="51518"/>
                  <a:pt x="86394" y="49484"/>
                  <a:pt x="97226" y="49484"/>
                </a:cubicBezTo>
                <a:close/>
                <a:moveTo>
                  <a:pt x="132176" y="67792"/>
                </a:moveTo>
                <a:cubicBezTo>
                  <a:pt x="132715" y="70267"/>
                  <a:pt x="132985" y="72816"/>
                  <a:pt x="132985" y="75389"/>
                </a:cubicBezTo>
                <a:cubicBezTo>
                  <a:pt x="132985" y="94188"/>
                  <a:pt x="118402" y="109653"/>
                  <a:pt x="99947" y="111074"/>
                </a:cubicBezTo>
                <a:cubicBezTo>
                  <a:pt x="99040" y="111050"/>
                  <a:pt x="98133" y="111025"/>
                  <a:pt x="97202" y="111025"/>
                </a:cubicBezTo>
                <a:cubicBezTo>
                  <a:pt x="96271" y="111025"/>
                  <a:pt x="95364" y="111050"/>
                  <a:pt x="94457" y="111074"/>
                </a:cubicBezTo>
                <a:cubicBezTo>
                  <a:pt x="76002" y="109653"/>
                  <a:pt x="61419" y="94188"/>
                  <a:pt x="61419" y="75389"/>
                </a:cubicBezTo>
                <a:cubicBezTo>
                  <a:pt x="61419" y="72865"/>
                  <a:pt x="61689" y="70365"/>
                  <a:pt x="62203" y="67914"/>
                </a:cubicBezTo>
                <a:cubicBezTo>
                  <a:pt x="63037" y="68429"/>
                  <a:pt x="63894" y="68944"/>
                  <a:pt x="64801" y="69434"/>
                </a:cubicBezTo>
                <a:cubicBezTo>
                  <a:pt x="73624" y="74237"/>
                  <a:pt x="85119" y="76860"/>
                  <a:pt x="97226" y="76860"/>
                </a:cubicBezTo>
                <a:cubicBezTo>
                  <a:pt x="109309" y="76860"/>
                  <a:pt x="120755" y="74213"/>
                  <a:pt x="129455" y="69409"/>
                </a:cubicBezTo>
                <a:cubicBezTo>
                  <a:pt x="130411" y="68895"/>
                  <a:pt x="131318" y="68355"/>
                  <a:pt x="132176" y="67792"/>
                </a:cubicBezTo>
                <a:close/>
                <a:moveTo>
                  <a:pt x="97202" y="149210"/>
                </a:moveTo>
                <a:lnTo>
                  <a:pt x="104457" y="178473"/>
                </a:lnTo>
                <a:lnTo>
                  <a:pt x="97202" y="185728"/>
                </a:lnTo>
                <a:lnTo>
                  <a:pt x="89947" y="178473"/>
                </a:lnTo>
                <a:lnTo>
                  <a:pt x="97202" y="149210"/>
                </a:lnTo>
                <a:close/>
                <a:moveTo>
                  <a:pt x="133794" y="191953"/>
                </a:moveTo>
                <a:lnTo>
                  <a:pt x="133794" y="208227"/>
                </a:lnTo>
                <a:lnTo>
                  <a:pt x="163498" y="208227"/>
                </a:lnTo>
                <a:lnTo>
                  <a:pt x="163498" y="191953"/>
                </a:lnTo>
                <a:close/>
                <a:moveTo>
                  <a:pt x="97226" y="0"/>
                </a:moveTo>
                <a:cubicBezTo>
                  <a:pt x="88330" y="0"/>
                  <a:pt x="81516" y="3211"/>
                  <a:pt x="74923" y="6299"/>
                </a:cubicBezTo>
                <a:cubicBezTo>
                  <a:pt x="71566" y="7868"/>
                  <a:pt x="68061" y="9510"/>
                  <a:pt x="64238" y="10711"/>
                </a:cubicBezTo>
                <a:cubicBezTo>
                  <a:pt x="59949" y="12083"/>
                  <a:pt x="55439" y="13113"/>
                  <a:pt x="51469" y="14044"/>
                </a:cubicBezTo>
                <a:cubicBezTo>
                  <a:pt x="47621" y="14951"/>
                  <a:pt x="44287" y="15710"/>
                  <a:pt x="41616" y="16642"/>
                </a:cubicBezTo>
                <a:cubicBezTo>
                  <a:pt x="34116" y="19264"/>
                  <a:pt x="32548" y="23725"/>
                  <a:pt x="32548" y="26985"/>
                </a:cubicBezTo>
                <a:cubicBezTo>
                  <a:pt x="32548" y="31984"/>
                  <a:pt x="35734" y="37523"/>
                  <a:pt x="42915" y="44900"/>
                </a:cubicBezTo>
                <a:cubicBezTo>
                  <a:pt x="45194" y="47229"/>
                  <a:pt x="47449" y="49312"/>
                  <a:pt x="49091" y="50783"/>
                </a:cubicBezTo>
                <a:cubicBezTo>
                  <a:pt x="49287" y="51763"/>
                  <a:pt x="49557" y="52719"/>
                  <a:pt x="49875" y="53675"/>
                </a:cubicBezTo>
                <a:cubicBezTo>
                  <a:pt x="46787" y="60463"/>
                  <a:pt x="45145" y="67890"/>
                  <a:pt x="45145" y="75389"/>
                </a:cubicBezTo>
                <a:cubicBezTo>
                  <a:pt x="45145" y="92031"/>
                  <a:pt x="52988" y="106859"/>
                  <a:pt x="65193" y="116393"/>
                </a:cubicBezTo>
                <a:cubicBezTo>
                  <a:pt x="51518" y="121147"/>
                  <a:pt x="39018" y="128966"/>
                  <a:pt x="28479" y="139504"/>
                </a:cubicBezTo>
                <a:cubicBezTo>
                  <a:pt x="10122" y="157861"/>
                  <a:pt x="0" y="182248"/>
                  <a:pt x="0" y="208227"/>
                </a:cubicBezTo>
                <a:lnTo>
                  <a:pt x="16274" y="208227"/>
                </a:lnTo>
                <a:cubicBezTo>
                  <a:pt x="16274" y="167518"/>
                  <a:pt x="46493" y="133720"/>
                  <a:pt x="85683" y="128108"/>
                </a:cubicBezTo>
                <a:lnTo>
                  <a:pt x="85683" y="128108"/>
                </a:lnTo>
                <a:lnTo>
                  <a:pt x="71933" y="183473"/>
                </a:lnTo>
                <a:lnTo>
                  <a:pt x="97202" y="208742"/>
                </a:lnTo>
                <a:lnTo>
                  <a:pt x="122470" y="183473"/>
                </a:lnTo>
                <a:lnTo>
                  <a:pt x="108721" y="128108"/>
                </a:lnTo>
                <a:lnTo>
                  <a:pt x="108721" y="128108"/>
                </a:lnTo>
                <a:cubicBezTo>
                  <a:pt x="147911" y="133720"/>
                  <a:pt x="178130" y="167518"/>
                  <a:pt x="178130" y="208227"/>
                </a:cubicBezTo>
                <a:lnTo>
                  <a:pt x="194404" y="208227"/>
                </a:lnTo>
                <a:cubicBezTo>
                  <a:pt x="194404" y="182248"/>
                  <a:pt x="184282" y="157861"/>
                  <a:pt x="165925" y="139504"/>
                </a:cubicBezTo>
                <a:cubicBezTo>
                  <a:pt x="155386" y="128966"/>
                  <a:pt x="142886" y="121147"/>
                  <a:pt x="129210" y="116393"/>
                </a:cubicBezTo>
                <a:cubicBezTo>
                  <a:pt x="141416" y="106859"/>
                  <a:pt x="149259" y="92031"/>
                  <a:pt x="149259" y="75389"/>
                </a:cubicBezTo>
                <a:cubicBezTo>
                  <a:pt x="149259" y="67694"/>
                  <a:pt x="147543" y="60096"/>
                  <a:pt x="144283" y="53184"/>
                </a:cubicBezTo>
                <a:cubicBezTo>
                  <a:pt x="144528" y="52400"/>
                  <a:pt x="144749" y="51591"/>
                  <a:pt x="144920" y="50783"/>
                </a:cubicBezTo>
                <a:cubicBezTo>
                  <a:pt x="146563" y="49312"/>
                  <a:pt x="148817" y="47229"/>
                  <a:pt x="151072" y="44900"/>
                </a:cubicBezTo>
                <a:cubicBezTo>
                  <a:pt x="158253" y="37523"/>
                  <a:pt x="161464" y="31984"/>
                  <a:pt x="161464" y="26985"/>
                </a:cubicBezTo>
                <a:cubicBezTo>
                  <a:pt x="161464" y="23725"/>
                  <a:pt x="159895" y="19289"/>
                  <a:pt x="152469" y="16642"/>
                </a:cubicBezTo>
                <a:cubicBezTo>
                  <a:pt x="149822" y="15710"/>
                  <a:pt x="146514" y="14926"/>
                  <a:pt x="142666" y="14019"/>
                </a:cubicBezTo>
                <a:cubicBezTo>
                  <a:pt x="138818" y="13088"/>
                  <a:pt x="134431" y="12059"/>
                  <a:pt x="130191" y="10711"/>
                </a:cubicBezTo>
                <a:cubicBezTo>
                  <a:pt x="126367" y="9510"/>
                  <a:pt x="122887" y="7868"/>
                  <a:pt x="119505" y="6299"/>
                </a:cubicBezTo>
                <a:cubicBezTo>
                  <a:pt x="112937" y="3211"/>
                  <a:pt x="106123" y="0"/>
                  <a:pt x="97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50"/>
          <p:cNvGrpSpPr/>
          <p:nvPr/>
        </p:nvGrpSpPr>
        <p:grpSpPr>
          <a:xfrm>
            <a:off x="4000300" y="2508543"/>
            <a:ext cx="4736362" cy="2103355"/>
            <a:chOff x="4000300" y="2508543"/>
            <a:chExt cx="4736362" cy="2103355"/>
          </a:xfrm>
        </p:grpSpPr>
        <p:sp>
          <p:nvSpPr>
            <p:cNvPr id="871" name="Google Shape;871;p50"/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50"/>
          <p:cNvSpPr/>
          <p:nvPr/>
        </p:nvSpPr>
        <p:spPr>
          <a:xfrm>
            <a:off x="5375109" y="199214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/>
          <p:cNvSpPr txBox="1">
            <a:spLocks noGrp="1"/>
          </p:cNvSpPr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</a:t>
            </a:r>
            <a:endParaRPr dirty="0"/>
          </a:p>
        </p:txBody>
      </p:sp>
      <p:sp>
        <p:nvSpPr>
          <p:cNvPr id="1042" name="Google Shape;1042;p53"/>
          <p:cNvSpPr txBox="1">
            <a:spLocks noGrp="1"/>
          </p:cNvSpPr>
          <p:nvPr>
            <p:ph type="subTitle" idx="1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Mudah dimengerti</a:t>
            </a:r>
            <a:endParaRPr dirty="0"/>
          </a:p>
        </p:txBody>
      </p:sp>
      <p:sp>
        <p:nvSpPr>
          <p:cNvPr id="1043" name="Google Shape;1043;p53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</a:t>
            </a:r>
            <a:endParaRPr dirty="0"/>
          </a:p>
        </p:txBody>
      </p:sp>
      <p:sp>
        <p:nvSpPr>
          <p:cNvPr id="1044" name="Google Shape;1044;p53"/>
          <p:cNvSpPr txBox="1">
            <a:spLocks noGrp="1"/>
          </p:cNvSpPr>
          <p:nvPr>
            <p:ph type="subTitle" idx="3"/>
          </p:nvPr>
        </p:nvSpPr>
        <p:spPr>
          <a:xfrm>
            <a:off x="4654063" y="2543209"/>
            <a:ext cx="3421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edit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penumpang</a:t>
            </a:r>
            <a:r>
              <a:rPr lang="en-US" dirty="0"/>
              <a:t> dan data </a:t>
            </a:r>
            <a:r>
              <a:rPr lang="en-US" dirty="0" err="1"/>
              <a:t>tiket</a:t>
            </a:r>
            <a:endParaRPr dirty="0"/>
          </a:p>
        </p:txBody>
      </p:sp>
      <p:sp>
        <p:nvSpPr>
          <p:cNvPr id="1045" name="Google Shape;1045;p53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dan Kekurangan</a:t>
            </a:r>
            <a:endParaRPr i="1" dirty="0"/>
          </a:p>
        </p:txBody>
      </p:sp>
      <p:sp>
        <p:nvSpPr>
          <p:cNvPr id="1046" name="Google Shape;1046;p53"/>
          <p:cNvSpPr txBox="1">
            <a:spLocks noGrp="1"/>
          </p:cNvSpPr>
          <p:nvPr>
            <p:ph type="title" idx="5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</a:t>
            </a:r>
            <a:endParaRPr dirty="0"/>
          </a:p>
        </p:txBody>
      </p:sp>
      <p:sp>
        <p:nvSpPr>
          <p:cNvPr id="1047" name="Google Shape;1047;p53"/>
          <p:cNvSpPr txBox="1">
            <a:spLocks noGrp="1"/>
          </p:cNvSpPr>
          <p:nvPr>
            <p:ph type="subTitle" idx="6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menggunakan internet</a:t>
            </a:r>
            <a:endParaRPr dirty="0"/>
          </a:p>
        </p:txBody>
      </p:sp>
      <p:sp>
        <p:nvSpPr>
          <p:cNvPr id="1048" name="Google Shape;1048;p53"/>
          <p:cNvSpPr txBox="1">
            <a:spLocks noGrp="1"/>
          </p:cNvSpPr>
          <p:nvPr>
            <p:ph type="title" idx="7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</a:t>
            </a:r>
            <a:endParaRPr dirty="0"/>
          </a:p>
        </p:txBody>
      </p:sp>
      <p:sp>
        <p:nvSpPr>
          <p:cNvPr id="1049" name="Google Shape;1049;p53"/>
          <p:cNvSpPr txBox="1">
            <a:spLocks noGrp="1"/>
          </p:cNvSpPr>
          <p:nvPr>
            <p:ph type="subTitle" idx="8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delete </a:t>
            </a:r>
            <a:r>
              <a:rPr lang="en-US" dirty="0" err="1"/>
              <a:t>dalam</a:t>
            </a:r>
            <a:r>
              <a:rPr lang="en-US" dirty="0"/>
              <a:t> form data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1054" name="Google Shape;1054;p53"/>
          <p:cNvSpPr/>
          <p:nvPr/>
        </p:nvSpPr>
        <p:spPr>
          <a:xfrm>
            <a:off x="3177711" y="23179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3"/>
          <p:cNvSpPr/>
          <p:nvPr/>
        </p:nvSpPr>
        <p:spPr>
          <a:xfrm flipH="1">
            <a:off x="5494003" y="149553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3"/>
          <p:cNvSpPr/>
          <p:nvPr/>
        </p:nvSpPr>
        <p:spPr>
          <a:xfrm flipH="1">
            <a:off x="5494003" y="315258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E97BE08A-6136-83BF-9B01-2EA0D3A9E779}"/>
              </a:ext>
            </a:extLst>
          </p:cNvPr>
          <p:cNvSpPr/>
          <p:nvPr/>
        </p:nvSpPr>
        <p:spPr>
          <a:xfrm>
            <a:off x="457193" y="6547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Mulai</a:t>
            </a:r>
            <a:endParaRPr lang="en-ID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9D990-80F0-8530-F552-838CF02D6AA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4393" y="367230"/>
            <a:ext cx="0" cy="32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A23E66D-5CE6-47BE-1051-60B396F895A1}"/>
              </a:ext>
            </a:extLst>
          </p:cNvPr>
          <p:cNvSpPr/>
          <p:nvPr/>
        </p:nvSpPr>
        <p:spPr>
          <a:xfrm>
            <a:off x="457193" y="694128"/>
            <a:ext cx="914400" cy="3268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ID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ED58C3-5E7B-926F-652D-FADC5BA44457}"/>
              </a:ext>
            </a:extLst>
          </p:cNvPr>
          <p:cNvCxnSpPr>
            <a:cxnSpLocks/>
          </p:cNvCxnSpPr>
          <p:nvPr/>
        </p:nvCxnSpPr>
        <p:spPr>
          <a:xfrm>
            <a:off x="914393" y="1021026"/>
            <a:ext cx="0" cy="32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30679E1-EB0C-1B13-21FF-3124DF962627}"/>
              </a:ext>
            </a:extLst>
          </p:cNvPr>
          <p:cNvSpPr/>
          <p:nvPr/>
        </p:nvSpPr>
        <p:spPr>
          <a:xfrm>
            <a:off x="216743" y="1347924"/>
            <a:ext cx="1438259" cy="747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Apakah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akun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valid?</a:t>
            </a:r>
            <a:endParaRPr lang="en-ID" sz="1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874414-20F4-2B21-0816-661342D6A752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H="1" flipV="1">
            <a:off x="1371593" y="857577"/>
            <a:ext cx="283409" cy="864343"/>
          </a:xfrm>
          <a:prstGeom prst="bentConnector3">
            <a:avLst>
              <a:gd name="adj1" fmla="val -80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3CAA0D-094F-AFB8-724A-72A6FDE5CC4C}"/>
              </a:ext>
            </a:extLst>
          </p:cNvPr>
          <p:cNvSpPr txBox="1"/>
          <p:nvPr/>
        </p:nvSpPr>
        <p:spPr>
          <a:xfrm>
            <a:off x="759567" y="282021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  <a:endParaRPr lang="en-ID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84E9F-182C-9ECE-9DB7-BFD019A93502}"/>
              </a:ext>
            </a:extLst>
          </p:cNvPr>
          <p:cNvSpPr txBox="1"/>
          <p:nvPr/>
        </p:nvSpPr>
        <p:spPr>
          <a:xfrm>
            <a:off x="1619049" y="129261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  <a:endParaRPr lang="en-ID" sz="1000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53ECE51-2583-C3D6-32B0-A630EC4B6746}"/>
              </a:ext>
            </a:extLst>
          </p:cNvPr>
          <p:cNvSpPr/>
          <p:nvPr/>
        </p:nvSpPr>
        <p:spPr>
          <a:xfrm>
            <a:off x="665780" y="353134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ID" sz="1000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0B68B36-791C-883D-E36D-6F9A8E6F2252}"/>
              </a:ext>
            </a:extLst>
          </p:cNvPr>
          <p:cNvSpPr/>
          <p:nvPr/>
        </p:nvSpPr>
        <p:spPr>
          <a:xfrm>
            <a:off x="2914618" y="6547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ID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1348B7-DA3F-D600-7285-825D4BAD9BD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4380" y="3283498"/>
            <a:ext cx="0" cy="2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3AFF05-F959-A5CC-6563-01AC44AEA260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3143217" y="522678"/>
            <a:ext cx="1" cy="2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edefined Process 24">
            <a:extLst>
              <a:ext uri="{FF2B5EF4-FFF2-40B4-BE49-F238E27FC236}">
                <a16:creationId xmlns:a16="http://schemas.microsoft.com/office/drawing/2014/main" id="{D69ADED7-2EF8-5D67-6110-E4B80372F978}"/>
              </a:ext>
            </a:extLst>
          </p:cNvPr>
          <p:cNvSpPr/>
          <p:nvPr/>
        </p:nvSpPr>
        <p:spPr>
          <a:xfrm>
            <a:off x="142875" y="2343765"/>
            <a:ext cx="1975741" cy="93973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Tiket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Pesawat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 Admin</a:t>
            </a:r>
          </a:p>
          <a:p>
            <a:pPr marL="342900" indent="-342900" algn="ctr">
              <a:buAutoNum type="arabicPeriod"/>
            </a:pP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Tabel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Penumpang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 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4AB6D3C0-5BA3-8067-7D10-AF3E449B636E}"/>
              </a:ext>
            </a:extLst>
          </p:cNvPr>
          <p:cNvSpPr/>
          <p:nvPr/>
        </p:nvSpPr>
        <p:spPr>
          <a:xfrm>
            <a:off x="2349931" y="785026"/>
            <a:ext cx="1581132" cy="84296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Tiket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Pesawat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ID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C19C6A-F226-E19E-38E1-8E63E95B1A64}"/>
              </a:ext>
            </a:extLst>
          </p:cNvPr>
          <p:cNvCxnSpPr>
            <a:cxnSpLocks/>
          </p:cNvCxnSpPr>
          <p:nvPr/>
        </p:nvCxnSpPr>
        <p:spPr>
          <a:xfrm>
            <a:off x="3931063" y="1218457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4467E3BA-840D-FE7B-FC9C-DA5CFBA31531}"/>
              </a:ext>
            </a:extLst>
          </p:cNvPr>
          <p:cNvSpPr/>
          <p:nvPr/>
        </p:nvSpPr>
        <p:spPr>
          <a:xfrm>
            <a:off x="4140653" y="979878"/>
            <a:ext cx="1438276" cy="52047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penumpang</a:t>
            </a:r>
            <a:endParaRPr lang="en-ID" sz="1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46A01C1-A380-34E1-0957-EC5B6A05642A}"/>
              </a:ext>
            </a:extLst>
          </p:cNvPr>
          <p:cNvCxnSpPr>
            <a:cxnSpLocks/>
          </p:cNvCxnSpPr>
          <p:nvPr/>
        </p:nvCxnSpPr>
        <p:spPr>
          <a:xfrm>
            <a:off x="914393" y="2095915"/>
            <a:ext cx="0" cy="2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CA96E8-BA61-51A2-551E-E3C1095F5456}"/>
              </a:ext>
            </a:extLst>
          </p:cNvPr>
          <p:cNvCxnSpPr>
            <a:cxnSpLocks/>
          </p:cNvCxnSpPr>
          <p:nvPr/>
        </p:nvCxnSpPr>
        <p:spPr>
          <a:xfrm>
            <a:off x="5416963" y="1232428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824C36F6-C967-4D13-6AFC-F194FEA192F9}"/>
              </a:ext>
            </a:extLst>
          </p:cNvPr>
          <p:cNvSpPr/>
          <p:nvPr/>
        </p:nvSpPr>
        <p:spPr>
          <a:xfrm>
            <a:off x="5578929" y="1039994"/>
            <a:ext cx="1779565" cy="52047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Penyimpanan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pembuatan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struk</a:t>
            </a:r>
            <a:endParaRPr lang="en-ID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7651F0-C660-FC9F-F28D-DB45B8ED4BD4}"/>
              </a:ext>
            </a:extLst>
          </p:cNvPr>
          <p:cNvCxnSpPr>
            <a:cxnSpLocks/>
          </p:cNvCxnSpPr>
          <p:nvPr/>
        </p:nvCxnSpPr>
        <p:spPr>
          <a:xfrm>
            <a:off x="7181406" y="1300232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42489C7-4609-4331-4E5B-D3F27B46D2AF}"/>
              </a:ext>
            </a:extLst>
          </p:cNvPr>
          <p:cNvSpPr/>
          <p:nvPr/>
        </p:nvSpPr>
        <p:spPr>
          <a:xfrm>
            <a:off x="7541086" y="110130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ID" sz="1000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AD8778F-6FA2-DC83-D574-621B4E011E7B}"/>
              </a:ext>
            </a:extLst>
          </p:cNvPr>
          <p:cNvSpPr/>
          <p:nvPr/>
        </p:nvSpPr>
        <p:spPr>
          <a:xfrm>
            <a:off x="1486912" y="3531348"/>
            <a:ext cx="589347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B,C,D</a:t>
            </a:r>
            <a:endParaRPr lang="en-ID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5BBAF-341E-DB8B-A91D-11424CC52941}"/>
              </a:ext>
            </a:extLst>
          </p:cNvPr>
          <p:cNvCxnSpPr>
            <a:cxnSpLocks/>
          </p:cNvCxnSpPr>
          <p:nvPr/>
        </p:nvCxnSpPr>
        <p:spPr>
          <a:xfrm flipV="1">
            <a:off x="1768134" y="3283498"/>
            <a:ext cx="0" cy="2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Arrow Connector 1536">
            <a:extLst>
              <a:ext uri="{FF2B5EF4-FFF2-40B4-BE49-F238E27FC236}">
                <a16:creationId xmlns:a16="http://schemas.microsoft.com/office/drawing/2014/main" id="{ADC866FC-08B7-4237-183E-8BD383BC50DB}"/>
              </a:ext>
            </a:extLst>
          </p:cNvPr>
          <p:cNvCxnSpPr>
            <a:cxnSpLocks/>
          </p:cNvCxnSpPr>
          <p:nvPr/>
        </p:nvCxnSpPr>
        <p:spPr>
          <a:xfrm>
            <a:off x="3140497" y="1627992"/>
            <a:ext cx="0" cy="37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" name="Flowchart: Decision 1537">
            <a:extLst>
              <a:ext uri="{FF2B5EF4-FFF2-40B4-BE49-F238E27FC236}">
                <a16:creationId xmlns:a16="http://schemas.microsoft.com/office/drawing/2014/main" id="{D41B658E-095F-1C28-A79E-59056A895D33}"/>
              </a:ext>
            </a:extLst>
          </p:cNvPr>
          <p:cNvSpPr/>
          <p:nvPr/>
        </p:nvSpPr>
        <p:spPr>
          <a:xfrm>
            <a:off x="2428503" y="2005836"/>
            <a:ext cx="1423987" cy="69888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 Admin?</a:t>
            </a:r>
            <a:endParaRPr lang="en-ID" sz="1000" dirty="0"/>
          </a:p>
        </p:txBody>
      </p:sp>
      <p:cxnSp>
        <p:nvCxnSpPr>
          <p:cNvPr id="1543" name="Straight Arrow Connector 1542">
            <a:extLst>
              <a:ext uri="{FF2B5EF4-FFF2-40B4-BE49-F238E27FC236}">
                <a16:creationId xmlns:a16="http://schemas.microsoft.com/office/drawing/2014/main" id="{9B1F06A5-9706-5EBC-BD60-A995DB1CD3EA}"/>
              </a:ext>
            </a:extLst>
          </p:cNvPr>
          <p:cNvCxnSpPr>
            <a:cxnSpLocks/>
          </p:cNvCxnSpPr>
          <p:nvPr/>
        </p:nvCxnSpPr>
        <p:spPr>
          <a:xfrm>
            <a:off x="3826247" y="2355277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5" name="Flowchart: Process 1544">
            <a:extLst>
              <a:ext uri="{FF2B5EF4-FFF2-40B4-BE49-F238E27FC236}">
                <a16:creationId xmlns:a16="http://schemas.microsoft.com/office/drawing/2014/main" id="{EBE4F226-3414-B758-05C1-DF45217C32A3}"/>
              </a:ext>
            </a:extLst>
          </p:cNvPr>
          <p:cNvSpPr/>
          <p:nvPr/>
        </p:nvSpPr>
        <p:spPr>
          <a:xfrm>
            <a:off x="4190419" y="2191828"/>
            <a:ext cx="883685" cy="3268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akun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D" sz="1000" dirty="0"/>
          </a:p>
        </p:txBody>
      </p:sp>
      <p:cxnSp>
        <p:nvCxnSpPr>
          <p:cNvPr id="1546" name="Straight Arrow Connector 1545">
            <a:extLst>
              <a:ext uri="{FF2B5EF4-FFF2-40B4-BE49-F238E27FC236}">
                <a16:creationId xmlns:a16="http://schemas.microsoft.com/office/drawing/2014/main" id="{D585D04F-1E1B-A61C-332C-019FCE6600D6}"/>
              </a:ext>
            </a:extLst>
          </p:cNvPr>
          <p:cNvCxnSpPr>
            <a:cxnSpLocks/>
          </p:cNvCxnSpPr>
          <p:nvPr/>
        </p:nvCxnSpPr>
        <p:spPr>
          <a:xfrm>
            <a:off x="5074104" y="2355277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Straight Arrow Connector 1547">
            <a:extLst>
              <a:ext uri="{FF2B5EF4-FFF2-40B4-BE49-F238E27FC236}">
                <a16:creationId xmlns:a16="http://schemas.microsoft.com/office/drawing/2014/main" id="{A37FF306-08F4-E680-B15D-12C7AF9926DD}"/>
              </a:ext>
            </a:extLst>
          </p:cNvPr>
          <p:cNvCxnSpPr>
            <a:cxnSpLocks/>
          </p:cNvCxnSpPr>
          <p:nvPr/>
        </p:nvCxnSpPr>
        <p:spPr>
          <a:xfrm flipV="1">
            <a:off x="6664987" y="2364583"/>
            <a:ext cx="364156" cy="3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1" name="Flowchart: Connector 1550">
            <a:extLst>
              <a:ext uri="{FF2B5EF4-FFF2-40B4-BE49-F238E27FC236}">
                <a16:creationId xmlns:a16="http://schemas.microsoft.com/office/drawing/2014/main" id="{E912BD4F-FC22-1651-F479-B2DC07FF98EB}"/>
              </a:ext>
            </a:extLst>
          </p:cNvPr>
          <p:cNvSpPr/>
          <p:nvPr/>
        </p:nvSpPr>
        <p:spPr>
          <a:xfrm>
            <a:off x="7029143" y="212667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ID" sz="1000" dirty="0"/>
          </a:p>
        </p:txBody>
      </p:sp>
      <p:sp>
        <p:nvSpPr>
          <p:cNvPr id="1554" name="Flowchart: Decision 1553">
            <a:extLst>
              <a:ext uri="{FF2B5EF4-FFF2-40B4-BE49-F238E27FC236}">
                <a16:creationId xmlns:a16="http://schemas.microsoft.com/office/drawing/2014/main" id="{2C766321-1BE2-3768-1206-12D1473294A3}"/>
              </a:ext>
            </a:extLst>
          </p:cNvPr>
          <p:cNvSpPr/>
          <p:nvPr/>
        </p:nvSpPr>
        <p:spPr>
          <a:xfrm>
            <a:off x="2300156" y="2908899"/>
            <a:ext cx="1703179" cy="69888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Tabel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penumpang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ID" sz="1000" dirty="0"/>
          </a:p>
        </p:txBody>
      </p:sp>
      <p:cxnSp>
        <p:nvCxnSpPr>
          <p:cNvPr id="1555" name="Straight Arrow Connector 1554">
            <a:extLst>
              <a:ext uri="{FF2B5EF4-FFF2-40B4-BE49-F238E27FC236}">
                <a16:creationId xmlns:a16="http://schemas.microsoft.com/office/drawing/2014/main" id="{00013832-F739-AFD6-B6B4-59E051110B7D}"/>
              </a:ext>
            </a:extLst>
          </p:cNvPr>
          <p:cNvCxnSpPr>
            <a:cxnSpLocks/>
            <a:stCxn id="1538" idx="2"/>
          </p:cNvCxnSpPr>
          <p:nvPr/>
        </p:nvCxnSpPr>
        <p:spPr>
          <a:xfrm flipH="1">
            <a:off x="3140496" y="2704719"/>
            <a:ext cx="1" cy="18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7" name="Straight Arrow Connector 1556">
            <a:extLst>
              <a:ext uri="{FF2B5EF4-FFF2-40B4-BE49-F238E27FC236}">
                <a16:creationId xmlns:a16="http://schemas.microsoft.com/office/drawing/2014/main" id="{A3535F3F-57D9-5221-568B-C1E49F5F4D9F}"/>
              </a:ext>
            </a:extLst>
          </p:cNvPr>
          <p:cNvCxnSpPr>
            <a:cxnSpLocks/>
          </p:cNvCxnSpPr>
          <p:nvPr/>
        </p:nvCxnSpPr>
        <p:spPr>
          <a:xfrm>
            <a:off x="3986992" y="3258340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8" name="Flowchart: Data 1557">
            <a:extLst>
              <a:ext uri="{FF2B5EF4-FFF2-40B4-BE49-F238E27FC236}">
                <a16:creationId xmlns:a16="http://schemas.microsoft.com/office/drawing/2014/main" id="{44DF529A-4FDC-1738-1A74-C614A9BD9A4A}"/>
              </a:ext>
            </a:extLst>
          </p:cNvPr>
          <p:cNvSpPr/>
          <p:nvPr/>
        </p:nvSpPr>
        <p:spPr>
          <a:xfrm>
            <a:off x="5464435" y="2961199"/>
            <a:ext cx="1531109" cy="52047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Report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Rekapitulasi</a:t>
            </a:r>
            <a:endParaRPr lang="en-ID" sz="1000" dirty="0"/>
          </a:p>
        </p:txBody>
      </p:sp>
      <p:sp>
        <p:nvSpPr>
          <p:cNvPr id="1560" name="Flowchart: Process 1559">
            <a:extLst>
              <a:ext uri="{FF2B5EF4-FFF2-40B4-BE49-F238E27FC236}">
                <a16:creationId xmlns:a16="http://schemas.microsoft.com/office/drawing/2014/main" id="{981785C2-E6FD-961D-F2C4-CF89031FCA91}"/>
              </a:ext>
            </a:extLst>
          </p:cNvPr>
          <p:cNvSpPr/>
          <p:nvPr/>
        </p:nvSpPr>
        <p:spPr>
          <a:xfrm>
            <a:off x="4349042" y="3094891"/>
            <a:ext cx="883685" cy="3268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penumpang</a:t>
            </a:r>
            <a:endParaRPr lang="en-ID" sz="1000" dirty="0"/>
          </a:p>
        </p:txBody>
      </p:sp>
      <p:cxnSp>
        <p:nvCxnSpPr>
          <p:cNvPr id="1561" name="Straight Arrow Connector 1560">
            <a:extLst>
              <a:ext uri="{FF2B5EF4-FFF2-40B4-BE49-F238E27FC236}">
                <a16:creationId xmlns:a16="http://schemas.microsoft.com/office/drawing/2014/main" id="{1B7E8E15-2016-04F3-8580-E4448BF415F1}"/>
              </a:ext>
            </a:extLst>
          </p:cNvPr>
          <p:cNvCxnSpPr>
            <a:cxnSpLocks/>
          </p:cNvCxnSpPr>
          <p:nvPr/>
        </p:nvCxnSpPr>
        <p:spPr>
          <a:xfrm>
            <a:off x="5224753" y="3221438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2" name="Flowchart: Connector 1561">
            <a:extLst>
              <a:ext uri="{FF2B5EF4-FFF2-40B4-BE49-F238E27FC236}">
                <a16:creationId xmlns:a16="http://schemas.microsoft.com/office/drawing/2014/main" id="{5D7E8F5C-36B7-47B2-5980-7C0C1CDAF45C}"/>
              </a:ext>
            </a:extLst>
          </p:cNvPr>
          <p:cNvSpPr/>
          <p:nvPr/>
        </p:nvSpPr>
        <p:spPr>
          <a:xfrm>
            <a:off x="7197167" y="29928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ID" sz="1000" dirty="0"/>
          </a:p>
        </p:txBody>
      </p:sp>
      <p:cxnSp>
        <p:nvCxnSpPr>
          <p:cNvPr id="1563" name="Straight Arrow Connector 1562">
            <a:extLst>
              <a:ext uri="{FF2B5EF4-FFF2-40B4-BE49-F238E27FC236}">
                <a16:creationId xmlns:a16="http://schemas.microsoft.com/office/drawing/2014/main" id="{68AF909B-D503-90BE-5BF5-13F93F398D1F}"/>
              </a:ext>
            </a:extLst>
          </p:cNvPr>
          <p:cNvCxnSpPr>
            <a:cxnSpLocks/>
          </p:cNvCxnSpPr>
          <p:nvPr/>
        </p:nvCxnSpPr>
        <p:spPr>
          <a:xfrm>
            <a:off x="6842991" y="3221438"/>
            <a:ext cx="35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Arrow Connector 1563">
            <a:extLst>
              <a:ext uri="{FF2B5EF4-FFF2-40B4-BE49-F238E27FC236}">
                <a16:creationId xmlns:a16="http://schemas.microsoft.com/office/drawing/2014/main" id="{D3979D20-8E99-C3B8-E516-AD5085ED1CE5}"/>
              </a:ext>
            </a:extLst>
          </p:cNvPr>
          <p:cNvCxnSpPr>
            <a:cxnSpLocks/>
            <a:stCxn id="1554" idx="2"/>
          </p:cNvCxnSpPr>
          <p:nvPr/>
        </p:nvCxnSpPr>
        <p:spPr>
          <a:xfrm flipH="1">
            <a:off x="3151745" y="3607782"/>
            <a:ext cx="1" cy="1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Flowchart: Process 1564">
            <a:extLst>
              <a:ext uri="{FF2B5EF4-FFF2-40B4-BE49-F238E27FC236}">
                <a16:creationId xmlns:a16="http://schemas.microsoft.com/office/drawing/2014/main" id="{AC3AFA4B-1A7E-A4EF-B909-997E496AFBE6}"/>
              </a:ext>
            </a:extLst>
          </p:cNvPr>
          <p:cNvSpPr/>
          <p:nvPr/>
        </p:nvSpPr>
        <p:spPr>
          <a:xfrm>
            <a:off x="2694545" y="3764716"/>
            <a:ext cx="914400" cy="3268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ID" sz="1000" dirty="0"/>
          </a:p>
        </p:txBody>
      </p:sp>
      <p:cxnSp>
        <p:nvCxnSpPr>
          <p:cNvPr id="1568" name="Straight Arrow Connector 1567">
            <a:extLst>
              <a:ext uri="{FF2B5EF4-FFF2-40B4-BE49-F238E27FC236}">
                <a16:creationId xmlns:a16="http://schemas.microsoft.com/office/drawing/2014/main" id="{6A4905C9-94EA-F6A8-9FEC-6DF267C389BB}"/>
              </a:ext>
            </a:extLst>
          </p:cNvPr>
          <p:cNvCxnSpPr>
            <a:cxnSpLocks/>
          </p:cNvCxnSpPr>
          <p:nvPr/>
        </p:nvCxnSpPr>
        <p:spPr>
          <a:xfrm>
            <a:off x="3140496" y="4091614"/>
            <a:ext cx="0" cy="14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0" name="Flowchart: Terminator 1569">
            <a:extLst>
              <a:ext uri="{FF2B5EF4-FFF2-40B4-BE49-F238E27FC236}">
                <a16:creationId xmlns:a16="http://schemas.microsoft.com/office/drawing/2014/main" id="{DB368EA8-DC1D-84B2-30A3-B83A48759991}"/>
              </a:ext>
            </a:extLst>
          </p:cNvPr>
          <p:cNvSpPr/>
          <p:nvPr/>
        </p:nvSpPr>
        <p:spPr>
          <a:xfrm>
            <a:off x="2683296" y="425865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Selesai</a:t>
            </a:r>
            <a:endParaRPr lang="en-ID" sz="1000" dirty="0"/>
          </a:p>
        </p:txBody>
      </p:sp>
      <p:sp>
        <p:nvSpPr>
          <p:cNvPr id="1574" name="TextBox 1573">
            <a:extLst>
              <a:ext uri="{FF2B5EF4-FFF2-40B4-BE49-F238E27FC236}">
                <a16:creationId xmlns:a16="http://schemas.microsoft.com/office/drawing/2014/main" id="{F411EA58-3870-B1AD-882E-F287F78C5706}"/>
              </a:ext>
            </a:extLst>
          </p:cNvPr>
          <p:cNvSpPr txBox="1"/>
          <p:nvPr/>
        </p:nvSpPr>
        <p:spPr>
          <a:xfrm>
            <a:off x="954012" y="206110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  <a:endParaRPr lang="en-ID" sz="1000" dirty="0"/>
          </a:p>
        </p:txBody>
      </p:sp>
      <p:sp>
        <p:nvSpPr>
          <p:cNvPr id="1575" name="TextBox 1574">
            <a:extLst>
              <a:ext uri="{FF2B5EF4-FFF2-40B4-BE49-F238E27FC236}">
                <a16:creationId xmlns:a16="http://schemas.microsoft.com/office/drawing/2014/main" id="{2066DCA8-65EA-B32D-BB6A-1D657D4A478F}"/>
              </a:ext>
            </a:extLst>
          </p:cNvPr>
          <p:cNvSpPr txBox="1"/>
          <p:nvPr/>
        </p:nvSpPr>
        <p:spPr>
          <a:xfrm>
            <a:off x="3924439" y="97223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  <a:endParaRPr lang="en-ID" sz="1000" dirty="0"/>
          </a:p>
        </p:txBody>
      </p:sp>
      <p:sp>
        <p:nvSpPr>
          <p:cNvPr id="1576" name="TextBox 1575">
            <a:extLst>
              <a:ext uri="{FF2B5EF4-FFF2-40B4-BE49-F238E27FC236}">
                <a16:creationId xmlns:a16="http://schemas.microsoft.com/office/drawing/2014/main" id="{18792452-D43D-2337-E5C5-DDB60B666760}"/>
              </a:ext>
            </a:extLst>
          </p:cNvPr>
          <p:cNvSpPr txBox="1"/>
          <p:nvPr/>
        </p:nvSpPr>
        <p:spPr>
          <a:xfrm>
            <a:off x="3853079" y="212151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  <a:endParaRPr lang="en-ID" sz="1000" dirty="0"/>
          </a:p>
        </p:txBody>
      </p:sp>
      <p:sp>
        <p:nvSpPr>
          <p:cNvPr id="1577" name="TextBox 1576">
            <a:extLst>
              <a:ext uri="{FF2B5EF4-FFF2-40B4-BE49-F238E27FC236}">
                <a16:creationId xmlns:a16="http://schemas.microsoft.com/office/drawing/2014/main" id="{CC5F8508-F294-224B-CF5C-55B852169BFB}"/>
              </a:ext>
            </a:extLst>
          </p:cNvPr>
          <p:cNvSpPr txBox="1"/>
          <p:nvPr/>
        </p:nvSpPr>
        <p:spPr>
          <a:xfrm>
            <a:off x="3971616" y="304570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  <a:endParaRPr lang="en-ID" sz="1000" dirty="0"/>
          </a:p>
        </p:txBody>
      </p:sp>
      <p:sp>
        <p:nvSpPr>
          <p:cNvPr id="1580" name="TextBox 1579">
            <a:extLst>
              <a:ext uri="{FF2B5EF4-FFF2-40B4-BE49-F238E27FC236}">
                <a16:creationId xmlns:a16="http://schemas.microsoft.com/office/drawing/2014/main" id="{FEAEFCDC-1ED9-4537-74C2-D8B41A504AFE}"/>
              </a:ext>
            </a:extLst>
          </p:cNvPr>
          <p:cNvSpPr txBox="1"/>
          <p:nvPr/>
        </p:nvSpPr>
        <p:spPr>
          <a:xfrm>
            <a:off x="3218854" y="169380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  <a:endParaRPr lang="en-ID" sz="1000" dirty="0"/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416BF858-6EAA-9A88-08CA-97E367F29C1C}"/>
              </a:ext>
            </a:extLst>
          </p:cNvPr>
          <p:cNvSpPr txBox="1"/>
          <p:nvPr/>
        </p:nvSpPr>
        <p:spPr>
          <a:xfrm>
            <a:off x="3225574" y="263997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  <a:endParaRPr lang="en-ID" sz="1000" dirty="0"/>
          </a:p>
        </p:txBody>
      </p:sp>
      <p:sp>
        <p:nvSpPr>
          <p:cNvPr id="1582" name="TextBox 1581">
            <a:extLst>
              <a:ext uri="{FF2B5EF4-FFF2-40B4-BE49-F238E27FC236}">
                <a16:creationId xmlns:a16="http://schemas.microsoft.com/office/drawing/2014/main" id="{E6B28542-CBBE-2C63-9829-9D207B641E29}"/>
              </a:ext>
            </a:extLst>
          </p:cNvPr>
          <p:cNvSpPr txBox="1"/>
          <p:nvPr/>
        </p:nvSpPr>
        <p:spPr>
          <a:xfrm>
            <a:off x="3165917" y="354729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  <a:endParaRPr lang="en-ID" sz="1000" dirty="0"/>
          </a:p>
        </p:txBody>
      </p:sp>
      <p:sp>
        <p:nvSpPr>
          <p:cNvPr id="1585" name="Flowchart: Process 1584">
            <a:extLst>
              <a:ext uri="{FF2B5EF4-FFF2-40B4-BE49-F238E27FC236}">
                <a16:creationId xmlns:a16="http://schemas.microsoft.com/office/drawing/2014/main" id="{8B621C23-D816-EC25-3BD3-1E5CA660CB0B}"/>
              </a:ext>
            </a:extLst>
          </p:cNvPr>
          <p:cNvSpPr/>
          <p:nvPr/>
        </p:nvSpPr>
        <p:spPr>
          <a:xfrm>
            <a:off x="5422713" y="2215320"/>
            <a:ext cx="1252254" cy="3268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tiket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81390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1"/>
          <p:cNvSpPr txBox="1">
            <a:spLocks noGrp="1"/>
          </p:cNvSpPr>
          <p:nvPr>
            <p:ph type="title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950,000</a:t>
            </a:r>
            <a:endParaRPr/>
          </a:p>
        </p:txBody>
      </p:sp>
      <p:sp>
        <p:nvSpPr>
          <p:cNvPr id="1572" name="Google Shape;1572;p61"/>
          <p:cNvSpPr txBox="1">
            <a:spLocks noGrp="1"/>
          </p:cNvSpPr>
          <p:nvPr>
            <p:ph type="body" idx="1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the total downloads of our app during 2021!</a:t>
            </a:r>
            <a:endParaRPr/>
          </a:p>
        </p:txBody>
      </p:sp>
      <p:sp>
        <p:nvSpPr>
          <p:cNvPr id="1573" name="Google Shape;1573;p61"/>
          <p:cNvSpPr/>
          <p:nvPr/>
        </p:nvSpPr>
        <p:spPr>
          <a:xfrm>
            <a:off x="7029576" y="3151074"/>
            <a:ext cx="514674" cy="519761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214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Archivo ExtraBold</vt:lpstr>
      <vt:lpstr>Assistant</vt:lpstr>
      <vt:lpstr>Arial</vt:lpstr>
      <vt:lpstr>Navigating Airports and Connections App Pitch Deck by Slidesgo</vt:lpstr>
      <vt:lpstr>Pembuatan Aplikasi Transaksi Tiket Pesawat Berbasis desktop menggunakan java netbeans dan MySQL</vt:lpstr>
      <vt:lpstr>Latar Belakang</vt:lpstr>
      <vt:lpstr>Sasaran Pemasaran</vt:lpstr>
      <vt:lpstr>Mempermudahkan transaksi tiket pesawat</vt:lpstr>
      <vt:lpstr>Log in</vt:lpstr>
      <vt:lpstr>Problem</vt:lpstr>
      <vt:lpstr>Kelebihan</vt:lpstr>
      <vt:lpstr>PowerPoint Presentation</vt:lpstr>
      <vt:lpstr>950,000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Aplikasi Penjualan Tiket Pesawat Berbasis desktop menggunakan java netbeans dan MySQL</dc:title>
  <dc:creator>Kevin</dc:creator>
  <cp:lastModifiedBy>Vertonical Sus</cp:lastModifiedBy>
  <cp:revision>4</cp:revision>
  <dcterms:modified xsi:type="dcterms:W3CDTF">2023-12-21T12:54:36Z</dcterms:modified>
</cp:coreProperties>
</file>