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9" r:id="rId4"/>
    <p:sldId id="272" r:id="rId5"/>
    <p:sldId id="273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09" autoAdjust="0"/>
  </p:normalViewPr>
  <p:slideViewPr>
    <p:cSldViewPr snapToGrid="0">
      <p:cViewPr varScale="1">
        <p:scale>
          <a:sx n="73" d="100"/>
          <a:sy n="73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02BC1-8C9A-4558-85A3-5C4AC00A3F8C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A750D-F01D-4CDC-93AD-43ACB14B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6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4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Designing the tooling with help from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65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86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Trade-offs – rarely clear win. How do you choose which scenario to compromise. Have to thin about all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4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Discussions in the open – it is easier to talk than to write</a:t>
            </a:r>
            <a:r>
              <a:rPr lang="en-US" baseline="0" dirty="0"/>
              <a:t> (API reviews)</a:t>
            </a:r>
            <a:endParaRPr lang="en-US" dirty="0"/>
          </a:p>
          <a:p>
            <a:r>
              <a:rPr lang="en-US" dirty="0"/>
              <a:t>Docs – Microsoft</a:t>
            </a:r>
            <a:r>
              <a:rPr lang="en-US" baseline="0" dirty="0"/>
              <a:t> employees know how to take the pain</a:t>
            </a:r>
            <a:endParaRPr lang="en-US" dirty="0"/>
          </a:p>
          <a:p>
            <a:r>
              <a:rPr lang="en-US" dirty="0"/>
              <a:t>*</a:t>
            </a:r>
            <a:r>
              <a:rPr lang="en-US" baseline="0" dirty="0"/>
              <a:t> Repro steps – minimal repro</a:t>
            </a:r>
            <a:endParaRPr lang="en-US" dirty="0"/>
          </a:p>
          <a:p>
            <a:r>
              <a:rPr lang="en-US" dirty="0"/>
              <a:t>* Frustration – you didn’t invest in</a:t>
            </a:r>
            <a:r>
              <a:rPr lang="en-US" baseline="0" dirty="0"/>
              <a:t> last 10 years</a:t>
            </a:r>
          </a:p>
          <a:p>
            <a:r>
              <a:rPr lang="en-US" dirty="0"/>
              <a:t>* Abuse – You</a:t>
            </a:r>
            <a:r>
              <a:rPr lang="en-US" baseline="0" dirty="0"/>
              <a:t> have to fix it, swearing/anger, attacks on team members / other community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Core together with CoreCLR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teams further away (aligning challenge)</a:t>
            </a:r>
          </a:p>
          <a:p>
            <a:endParaRPr lang="en-US" dirty="0"/>
          </a:p>
          <a:p>
            <a:r>
              <a:rPr lang="en-US" dirty="0"/>
              <a:t>.NET Framework</a:t>
            </a:r>
            <a:r>
              <a:rPr lang="en-US" baseline="0" dirty="0"/>
              <a:t> – imagine number of satellite teams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9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both ways</a:t>
            </a:r>
          </a:p>
          <a:p>
            <a:r>
              <a:rPr lang="en-US" dirty="0"/>
              <a:t>Mono linker</a:t>
            </a:r>
          </a:p>
          <a:p>
            <a:r>
              <a:rPr lang="en-US" dirty="0" err="1"/>
              <a:t>Netstandard</a:t>
            </a:r>
            <a:r>
              <a:rPr lang="en-US" baseline="0" dirty="0"/>
              <a:t> 2.0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5BA0-9D5A-9D4C-8BFA-86ACE3A37E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09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Trivia (not so much known): Mono = monkey in Spanish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CoreFX team, open-source – 1 year</a:t>
            </a:r>
          </a:p>
          <a:p>
            <a:r>
              <a:rPr lang="en-US" dirty="0"/>
              <a:t>  * Beside Networking</a:t>
            </a:r>
            <a:r>
              <a:rPr lang="en-US" baseline="0" dirty="0"/>
              <a:t>,</a:t>
            </a:r>
            <a:r>
              <a:rPr lang="en-US" dirty="0"/>
              <a:t> Security, Collections and few smaller areas</a:t>
            </a:r>
          </a:p>
          <a:p>
            <a:r>
              <a:rPr lang="en-US" dirty="0"/>
              <a:t>  * Community manager</a:t>
            </a:r>
          </a:p>
          <a:p>
            <a:endParaRPr lang="en-US" dirty="0"/>
          </a:p>
          <a:p>
            <a:r>
              <a:rPr lang="en-US" dirty="0"/>
              <a:t>Humans on the other side, not just large corporation with infinite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5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 are not only external,</a:t>
            </a:r>
            <a:r>
              <a:rPr lang="en-US" baseline="0" dirty="0"/>
              <a:t> we have test issues from test lab</a:t>
            </a:r>
          </a:p>
          <a:p>
            <a:r>
              <a:rPr lang="en-US" baseline="0" dirty="0"/>
              <a:t>PRs are also from team members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Notifications limitations – no label changes, no milestone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06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labels are per namespace</a:t>
            </a:r>
          </a:p>
          <a:p>
            <a:r>
              <a:rPr lang="en-US" dirty="0"/>
              <a:t>Each area has owner / owners</a:t>
            </a:r>
          </a:p>
          <a:p>
            <a:r>
              <a:rPr lang="en-US" dirty="0"/>
              <a:t>Area owners manually subscribe to issues/PRs</a:t>
            </a:r>
          </a:p>
          <a:p>
            <a:r>
              <a:rPr lang="en-US" dirty="0"/>
              <a:t>Helps engineers to focus</a:t>
            </a:r>
          </a:p>
          <a:p>
            <a:endParaRPr lang="en-US" dirty="0"/>
          </a:p>
          <a:p>
            <a:r>
              <a:rPr lang="en-US" dirty="0"/>
              <a:t>Limitations: You have to subscribe</a:t>
            </a:r>
            <a:r>
              <a:rPr lang="en-US" baseline="0" dirty="0"/>
              <a:t> manually to get replies</a:t>
            </a:r>
          </a:p>
          <a:p>
            <a:r>
              <a:rPr lang="en-US" baseline="0" dirty="0"/>
              <a:t>No configuration / web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Mail inbox</a:t>
            </a:r>
            <a:r>
              <a:rPr lang="en-US" baseline="0" dirty="0"/>
              <a:t> (important / deleted)</a:t>
            </a:r>
          </a:p>
          <a:p>
            <a:r>
              <a:rPr lang="en-US" baseline="0" dirty="0"/>
              <a:t>Filters per repo, kind of notifications</a:t>
            </a:r>
          </a:p>
          <a:p>
            <a:r>
              <a:rPr lang="en-US" baseline="0" dirty="0"/>
              <a:t>Great for many repos together, not designed for large repo slicing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Limitation: Uses only GitHub notifications – missing: per area-label / GH query scoped</a:t>
            </a:r>
          </a:p>
          <a:p>
            <a:endParaRPr lang="en-US" baseline="0" dirty="0"/>
          </a:p>
          <a:p>
            <a:r>
              <a:rPr lang="en-US" baseline="0" dirty="0"/>
              <a:t>Andrew Nesbitt – maintainer of the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5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4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7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2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4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43DA-811B-49CA-A714-5C05CE6C1BB8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7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elz/GitHubIssu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ziki_cz" TargetMode="External"/><Relationship Id="rId2" Type="http://schemas.openxmlformats.org/officeDocument/2006/relationships/hyperlink" Target="https://github.com/karel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f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elz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ziki_cz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 of managing CoreFX repo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6243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3500" dirty="0"/>
              <a:t>@</a:t>
            </a:r>
            <a:r>
              <a:rPr lang="en-US" sz="3500" dirty="0" err="1"/>
              <a:t>dotnetfringe</a:t>
            </a:r>
            <a:r>
              <a:rPr lang="en-US" sz="3500" dirty="0"/>
              <a:t> 2017</a:t>
            </a:r>
          </a:p>
          <a:p>
            <a:r>
              <a:rPr lang="en-US" sz="3500" dirty="0"/>
              <a:t>by Karel Zikmund (@</a:t>
            </a:r>
            <a:r>
              <a:rPr lang="en-US" sz="3500" dirty="0" err="1"/>
              <a:t>ziki_cz</a:t>
            </a:r>
            <a:r>
              <a:rPr lang="en-US" sz="3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907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 tooling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713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https://github.com/karelz/GitHubIssues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81" y="2375338"/>
            <a:ext cx="8079172" cy="388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0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292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One </a:t>
            </a:r>
            <a:r>
              <a:rPr lang="en-US" b="1" dirty="0"/>
              <a:t>area</a:t>
            </a:r>
            <a:r>
              <a:rPr lang="en-US" dirty="0"/>
              <a:t>-* label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Empty </a:t>
            </a:r>
            <a:r>
              <a:rPr lang="en-US" b="1" dirty="0"/>
              <a:t>Assignee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up-for-grabs</a:t>
            </a:r>
            <a:r>
              <a:rPr lang="en-US" dirty="0"/>
              <a:t> with next steps &amp; complexity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b="1" dirty="0"/>
              <a:t>Milestone</a:t>
            </a:r>
            <a:r>
              <a:rPr lang="en-US" dirty="0"/>
              <a:t> as 95% commitment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</a:t>
            </a:r>
            <a:r>
              <a:rPr lang="en-US" b="1" dirty="0"/>
              <a:t>issue type</a:t>
            </a:r>
            <a:r>
              <a:rPr lang="en-US" dirty="0"/>
              <a:t> label</a:t>
            </a:r>
          </a:p>
          <a:p>
            <a:pPr lvl="1"/>
            <a:r>
              <a:rPr lang="en-US" dirty="0"/>
              <a:t>bug / enhancement / </a:t>
            </a:r>
            <a:r>
              <a:rPr lang="en-US" b="1" dirty="0" err="1"/>
              <a:t>api</a:t>
            </a:r>
            <a:r>
              <a:rPr lang="en-US" dirty="0"/>
              <a:t>-needs-work</a:t>
            </a:r>
            <a:r>
              <a:rPr lang="en-US" b="1" dirty="0"/>
              <a:t> </a:t>
            </a:r>
            <a:r>
              <a:rPr lang="en-US" dirty="0"/>
              <a:t>/ documentation, etc.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Don't be afraid to say no, or close issues - just explain why and be polite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Don't be afraid to be wrong - just be flexible when new information appears</a:t>
            </a:r>
          </a:p>
        </p:txBody>
      </p:sp>
    </p:spTree>
    <p:extLst>
      <p:ext uri="{BB962C8B-B14F-4D97-AF65-F5344CB8AC3E}">
        <p14:creationId xmlns:p14="http://schemas.microsoft.com/office/powerpoint/2010/main" val="18384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~100 unique APIs in .NET Core</a:t>
            </a:r>
          </a:p>
          <a:p>
            <a:pPr lvl="1"/>
            <a:r>
              <a:rPr lang="en-US" dirty="0" err="1"/>
              <a:t>Dictionary.GetValueOrDefault</a:t>
            </a:r>
            <a:endParaRPr lang="en-US" dirty="0"/>
          </a:p>
          <a:p>
            <a:r>
              <a:rPr lang="en-US" dirty="0"/>
              <a:t>Decision tree:</a:t>
            </a:r>
          </a:p>
          <a:p>
            <a:pPr lvl="1"/>
            <a:r>
              <a:rPr lang="en-US" dirty="0"/>
              <a:t>Is it existing BCL type?</a:t>
            </a:r>
          </a:p>
          <a:p>
            <a:pPr lvl="1"/>
            <a:r>
              <a:rPr lang="en-US" dirty="0"/>
              <a:t>Will it be used by CoreFX itself?</a:t>
            </a:r>
          </a:p>
          <a:p>
            <a:pPr lvl="1"/>
            <a:r>
              <a:rPr lang="en-US" dirty="0"/>
              <a:t>Can it live somewhere else? (</a:t>
            </a:r>
            <a:r>
              <a:rPr lang="en-US" dirty="0" err="1"/>
              <a:t>PowerCollections</a:t>
            </a:r>
            <a:r>
              <a:rPr lang="en-US" dirty="0"/>
              <a:t>)</a:t>
            </a:r>
          </a:p>
          <a:p>
            <a:r>
              <a:rPr lang="en-US" dirty="0"/>
              <a:t>API approval process is slow by design</a:t>
            </a:r>
          </a:p>
          <a:p>
            <a:pPr lvl="1"/>
            <a:r>
              <a:rPr lang="en-US" dirty="0"/>
              <a:t>APIs are forever</a:t>
            </a:r>
          </a:p>
        </p:txBody>
      </p:sp>
    </p:spTree>
    <p:extLst>
      <p:ext uri="{BB962C8B-B14F-4D97-AF65-F5344CB8AC3E}">
        <p14:creationId xmlns:p14="http://schemas.microsoft.com/office/powerpoint/2010/main" val="307196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changes</a:t>
            </a:r>
          </a:p>
          <a:p>
            <a:pPr lvl="1"/>
            <a:r>
              <a:rPr lang="en-US" dirty="0"/>
              <a:t>Performance trade-offs</a:t>
            </a:r>
          </a:p>
          <a:p>
            <a:pPr lvl="1"/>
            <a:r>
              <a:rPr lang="en-US" dirty="0"/>
              <a:t>Code complexity vs. value</a:t>
            </a:r>
          </a:p>
          <a:p>
            <a:r>
              <a:rPr lang="en-US" dirty="0"/>
              <a:t>Compatibility breaking changes</a:t>
            </a:r>
          </a:p>
          <a:p>
            <a:pPr lvl="1"/>
            <a:r>
              <a:rPr lang="en-US" dirty="0"/>
              <a:t>vs. 1.x or .NET Framework / UWP / Mono</a:t>
            </a:r>
          </a:p>
          <a:p>
            <a:pPr lvl="1"/>
            <a:r>
              <a:rPr lang="en-US" dirty="0"/>
              <a:t>Is the value worth the risk someone will get hurt?</a:t>
            </a:r>
          </a:p>
          <a:p>
            <a:pPr lvl="1"/>
            <a:r>
              <a:rPr lang="en-US" dirty="0"/>
              <a:t>API usage</a:t>
            </a:r>
          </a:p>
          <a:p>
            <a:r>
              <a:rPr lang="en-US" dirty="0"/>
              <a:t>Obsolete APIs</a:t>
            </a:r>
          </a:p>
          <a:p>
            <a:pPr lvl="1"/>
            <a:r>
              <a:rPr lang="en-US" dirty="0" err="1"/>
              <a:t>TreatAsWarnings</a:t>
            </a:r>
            <a:r>
              <a:rPr lang="en-US" dirty="0"/>
              <a:t> = breaking change</a:t>
            </a:r>
          </a:p>
        </p:txBody>
      </p:sp>
    </p:spTree>
    <p:extLst>
      <p:ext uri="{BB962C8B-B14F-4D97-AF65-F5344CB8AC3E}">
        <p14:creationId xmlns:p14="http://schemas.microsoft.com/office/powerpoint/2010/main" val="151997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usage information / telemetry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867" y="1690688"/>
            <a:ext cx="9808705" cy="503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7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Culture Changes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Discussions in the open</a:t>
            </a:r>
          </a:p>
          <a:p>
            <a:r>
              <a:rPr lang="en-US" dirty="0"/>
              <a:t>Onboarding new contributors (docs, tooling, attitude)</a:t>
            </a:r>
          </a:p>
          <a:p>
            <a:r>
              <a:rPr lang="en-US" dirty="0"/>
              <a:t>Communication – polite, welcoming, patient – making it constructive</a:t>
            </a:r>
          </a:p>
          <a:p>
            <a:pPr lvl="1" fontAlgn="ctr"/>
            <a:r>
              <a:rPr lang="en-US" dirty="0"/>
              <a:t>Unclear language (e.g. ESL = English as Second Language)</a:t>
            </a:r>
          </a:p>
          <a:p>
            <a:pPr lvl="1" fontAlgn="ctr"/>
            <a:r>
              <a:rPr lang="en-US" dirty="0"/>
              <a:t>Missing/incomplete/complex repro steps</a:t>
            </a:r>
          </a:p>
          <a:p>
            <a:pPr lvl="1" fontAlgn="ctr"/>
            <a:r>
              <a:rPr lang="en-US" dirty="0"/>
              <a:t>Frustration</a:t>
            </a:r>
          </a:p>
          <a:p>
            <a:pPr lvl="1" fontAlgn="ctr"/>
            <a:r>
              <a:rPr lang="en-US" dirty="0"/>
              <a:t>Abuse (aggressiveness)</a:t>
            </a:r>
          </a:p>
          <a:p>
            <a:pPr lvl="1" fontAlgn="ctr"/>
            <a:r>
              <a:rPr lang="en-US" dirty="0"/>
              <a:t>Own opinion vs. driving consensus</a:t>
            </a:r>
          </a:p>
        </p:txBody>
      </p:sp>
    </p:spTree>
    <p:extLst>
      <p:ext uri="{BB962C8B-B14F-4D97-AF65-F5344CB8AC3E}">
        <p14:creationId xmlns:p14="http://schemas.microsoft.com/office/powerpoint/2010/main" val="3549350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Dialog with CoreFX contributors (standups)</a:t>
            </a:r>
          </a:p>
          <a:p>
            <a:pPr fontAlgn="ctr"/>
            <a:endParaRPr lang="en-US" dirty="0"/>
          </a:p>
          <a:p>
            <a:pPr fontAlgn="ctr"/>
            <a:r>
              <a:rPr lang="en-US" dirty="0"/>
              <a:t>CLR Foundations Talks videos</a:t>
            </a:r>
          </a:p>
        </p:txBody>
      </p:sp>
    </p:spTree>
    <p:extLst>
      <p:ext uri="{BB962C8B-B14F-4D97-AF65-F5344CB8AC3E}">
        <p14:creationId xmlns:p14="http://schemas.microsoft.com/office/powerpoint/2010/main" val="2772458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Seeking:</a:t>
            </a:r>
          </a:p>
          <a:p>
            <a:pPr lvl="1"/>
            <a:r>
              <a:rPr lang="en-US" dirty="0"/>
              <a:t>Feedback</a:t>
            </a:r>
          </a:p>
          <a:p>
            <a:pPr lvl="1"/>
            <a:r>
              <a:rPr lang="en-US" dirty="0"/>
              <a:t>Alternative / existing solutions</a:t>
            </a:r>
          </a:p>
          <a:p>
            <a:pPr lvl="1"/>
            <a:r>
              <a:rPr lang="en-US" dirty="0"/>
              <a:t>Ideas (incl. above &amp; beyond CoreFX, Microsoft)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Karel Zikmund</a:t>
            </a:r>
          </a:p>
          <a:p>
            <a:pPr lvl="1"/>
            <a:r>
              <a:rPr lang="en-US" b="1" dirty="0"/>
              <a:t>karelz</a:t>
            </a:r>
            <a:r>
              <a:rPr lang="en-US" dirty="0"/>
              <a:t>@microsoft.com</a:t>
            </a:r>
          </a:p>
          <a:p>
            <a:pPr lvl="1"/>
            <a:r>
              <a:rPr lang="en-US" dirty="0">
                <a:hlinkClick r:id="rId2"/>
              </a:rPr>
              <a:t>https://github.com/</a:t>
            </a:r>
            <a:r>
              <a:rPr lang="en-US" b="1" dirty="0">
                <a:hlinkClick r:id="rId2"/>
              </a:rPr>
              <a:t>karelz</a:t>
            </a:r>
            <a:endParaRPr lang="en-US" b="1" dirty="0"/>
          </a:p>
          <a:p>
            <a:pPr lvl="1"/>
            <a:r>
              <a:rPr lang="en-US" dirty="0">
                <a:hlinkClick r:id="rId3"/>
              </a:rPr>
              <a:t>https://twitter.com</a:t>
            </a:r>
            <a:r>
              <a:rPr lang="en-US" b="1" dirty="0">
                <a:hlinkClick r:id="rId3"/>
              </a:rPr>
              <a:t>/ziki_cz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179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/>
          <a:lstStyle/>
          <a:p>
            <a:r>
              <a:rPr lang="en-US" dirty="0"/>
              <a:t>What is CoreFX repo?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677"/>
            <a:ext cx="10515600" cy="524297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https://github.com/dotnet/</a:t>
            </a:r>
            <a:r>
              <a:rPr lang="en-US" b="1" dirty="0">
                <a:hlinkClick r:id="rId3"/>
              </a:rPr>
              <a:t>corefx</a:t>
            </a:r>
            <a:endParaRPr lang="en-US" b="1" dirty="0"/>
          </a:p>
          <a:p>
            <a:r>
              <a:rPr lang="en-US" dirty="0"/>
              <a:t>Core Framework of .NET Core</a:t>
            </a:r>
          </a:p>
          <a:p>
            <a:pPr lvl="1"/>
            <a:r>
              <a:rPr lang="en-US" dirty="0"/>
              <a:t>BCL (Base class libraries) – 50 namespaces:</a:t>
            </a:r>
          </a:p>
          <a:p>
            <a:pPr lvl="2"/>
            <a:r>
              <a:rPr lang="en-US" dirty="0" err="1"/>
              <a:t>System.Collections</a:t>
            </a:r>
            <a:endParaRPr lang="en-US" dirty="0"/>
          </a:p>
          <a:p>
            <a:pPr lvl="2"/>
            <a:r>
              <a:rPr lang="en-US" dirty="0"/>
              <a:t>System.IO</a:t>
            </a:r>
          </a:p>
          <a:p>
            <a:pPr lvl="2"/>
            <a:r>
              <a:rPr lang="en-US" dirty="0" err="1"/>
              <a:t>System.Linq</a:t>
            </a:r>
            <a:endParaRPr lang="en-US" dirty="0"/>
          </a:p>
          <a:p>
            <a:pPr lvl="2"/>
            <a:r>
              <a:rPr lang="en-US" dirty="0" err="1"/>
              <a:t>System.Data</a:t>
            </a:r>
            <a:endParaRPr lang="en-US" dirty="0"/>
          </a:p>
          <a:p>
            <a:pPr lvl="2"/>
            <a:r>
              <a:rPr lang="en-US" dirty="0" err="1"/>
              <a:t>System.Net</a:t>
            </a:r>
            <a:endParaRPr lang="en-US" dirty="0"/>
          </a:p>
          <a:p>
            <a:pPr lvl="2"/>
            <a:r>
              <a:rPr lang="en-US" dirty="0" err="1"/>
              <a:t>System.Reflection</a:t>
            </a:r>
            <a:endParaRPr lang="en-US" dirty="0"/>
          </a:p>
          <a:p>
            <a:pPr lvl="2"/>
            <a:r>
              <a:rPr lang="en-US" dirty="0" err="1"/>
              <a:t>System.Runtime</a:t>
            </a:r>
            <a:endParaRPr lang="en-US" dirty="0"/>
          </a:p>
          <a:p>
            <a:pPr lvl="2"/>
            <a:r>
              <a:rPr lang="en-US" dirty="0" err="1"/>
              <a:t>System.Xml</a:t>
            </a:r>
            <a:endParaRPr lang="en-US" dirty="0"/>
          </a:p>
          <a:p>
            <a:pPr lvl="2"/>
            <a:r>
              <a:rPr lang="en-US" dirty="0"/>
              <a:t>and more …</a:t>
            </a:r>
          </a:p>
          <a:p>
            <a:r>
              <a:rPr lang="en-US" dirty="0"/>
              <a:t>Not included:</a:t>
            </a:r>
          </a:p>
          <a:p>
            <a:pPr lvl="1"/>
            <a:r>
              <a:rPr lang="en-US" dirty="0"/>
              <a:t>ASP.NET Core</a:t>
            </a:r>
          </a:p>
          <a:p>
            <a:pPr lvl="1"/>
            <a:r>
              <a:rPr lang="en-US" dirty="0"/>
              <a:t>WCF, EF</a:t>
            </a:r>
          </a:p>
          <a:p>
            <a:pPr lvl="1"/>
            <a:r>
              <a:rPr lang="en-US" dirty="0"/>
              <a:t>Namespaces, which are not part of .NET Core (e.g. UI / </a:t>
            </a:r>
            <a:r>
              <a:rPr lang="en-US" dirty="0" err="1"/>
              <a:t>System.Xaml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278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people behind CoreFX repo?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CoreFX team (20 engineers)</a:t>
            </a:r>
          </a:p>
          <a:p>
            <a:r>
              <a:rPr lang="en-US" dirty="0"/>
              <a:t>10 satellite teams (~20 engineers)</a:t>
            </a:r>
          </a:p>
          <a:p>
            <a:endParaRPr lang="en-US" dirty="0"/>
          </a:p>
          <a:p>
            <a:r>
              <a:rPr lang="en-US" dirty="0"/>
              <a:t>Beyond .NET Core:</a:t>
            </a:r>
          </a:p>
          <a:p>
            <a:pPr lvl="1"/>
            <a:r>
              <a:rPr lang="en-US" dirty="0"/>
              <a:t>.NET Framework</a:t>
            </a:r>
          </a:p>
          <a:p>
            <a:pPr lvl="1"/>
            <a:r>
              <a:rPr lang="en-US" dirty="0"/>
              <a:t>.NET Native (UWP)</a:t>
            </a:r>
          </a:p>
          <a:p>
            <a:endParaRPr lang="en-US" dirty="0"/>
          </a:p>
          <a:p>
            <a:r>
              <a:rPr lang="en-US" dirty="0"/>
              <a:t>More teams form E2E</a:t>
            </a:r>
          </a:p>
          <a:p>
            <a:pPr lvl="1"/>
            <a:r>
              <a:rPr lang="en-US" dirty="0"/>
              <a:t>Runtime/JIT, infrastructure, CLI, SDK, project system, </a:t>
            </a:r>
            <a:r>
              <a:rPr lang="en-US" dirty="0" err="1"/>
              <a:t>NuGet</a:t>
            </a:r>
            <a:r>
              <a:rPr lang="en-US" dirty="0"/>
              <a:t>, VS, etc.</a:t>
            </a:r>
          </a:p>
        </p:txBody>
      </p:sp>
    </p:spTree>
    <p:extLst>
      <p:ext uri="{BB962C8B-B14F-4D97-AF65-F5344CB8AC3E}">
        <p14:creationId xmlns:p14="http://schemas.microsoft.com/office/powerpoint/2010/main" val="13429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7123" y="2811295"/>
            <a:ext cx="34547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Mono</a:t>
            </a:r>
            <a:endParaRPr lang="en-US" sz="9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811295"/>
            <a:ext cx="48151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CoreFX</a:t>
            </a:r>
            <a:endParaRPr lang="en-US" sz="9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Heart 1"/>
          <p:cNvSpPr/>
          <p:nvPr/>
        </p:nvSpPr>
        <p:spPr>
          <a:xfrm>
            <a:off x="5209577" y="2811295"/>
            <a:ext cx="1365662" cy="1223158"/>
          </a:xfrm>
          <a:prstGeom prst="heart">
            <a:avLst/>
          </a:prstGeom>
          <a:solidFill>
            <a:srgbClr val="EC2F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543" y="260022"/>
            <a:ext cx="11313777" cy="635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0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Zikmund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Engineering manager on CoreFX team</a:t>
            </a:r>
          </a:p>
          <a:p>
            <a:r>
              <a:rPr lang="en-US" dirty="0"/>
              <a:t>.NET team since 2005</a:t>
            </a: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https://github.com/</a:t>
            </a:r>
            <a:r>
              <a:rPr lang="en-US" b="1" dirty="0">
                <a:hlinkClick r:id="rId3"/>
              </a:rPr>
              <a:t>karelz</a:t>
            </a:r>
            <a:endParaRPr lang="en-US" b="1" dirty="0"/>
          </a:p>
          <a:p>
            <a:r>
              <a:rPr lang="en-US" dirty="0">
                <a:hlinkClick r:id="rId4"/>
              </a:rPr>
              <a:t>https://twitter.com</a:t>
            </a:r>
            <a:r>
              <a:rPr lang="en-US" b="1" dirty="0">
                <a:hlinkClick r:id="rId4"/>
              </a:rPr>
              <a:t>/ziki_cz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Behind the scenes knowledge = better collaboration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Seeking feedback, alternatives, ideas</a:t>
            </a:r>
          </a:p>
        </p:txBody>
      </p:sp>
    </p:spTree>
    <p:extLst>
      <p:ext uri="{BB962C8B-B14F-4D97-AF65-F5344CB8AC3E}">
        <p14:creationId xmlns:p14="http://schemas.microsoft.com/office/powerpoint/2010/main" val="321851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PRs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221135"/>
            <a:ext cx="10515600" cy="1043152"/>
          </a:xfrm>
        </p:spPr>
        <p:txBody>
          <a:bodyPr/>
          <a:lstStyle/>
          <a:p>
            <a:r>
              <a:rPr lang="en-US" dirty="0"/>
              <a:t>Incoming last month: 600 issues, 700 PRs</a:t>
            </a:r>
          </a:p>
          <a:p>
            <a:r>
              <a:rPr lang="en-US" dirty="0"/>
              <a:t>Notifications: guess 10K+ (300+ per day)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5136"/>
            <a:ext cx="4343400" cy="2419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75" y="1457036"/>
            <a:ext cx="4581525" cy="2457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687" y="5264287"/>
            <a:ext cx="10267176" cy="14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large repo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35669" y="1690688"/>
            <a:ext cx="7118130" cy="4486275"/>
          </a:xfrm>
        </p:spPr>
        <p:txBody>
          <a:bodyPr/>
          <a:lstStyle/>
          <a:p>
            <a:r>
              <a:rPr lang="en-US" dirty="0"/>
              <a:t>Area labels</a:t>
            </a:r>
          </a:p>
          <a:p>
            <a:endParaRPr lang="en-US" dirty="0"/>
          </a:p>
          <a:p>
            <a:r>
              <a:rPr lang="en-US" dirty="0"/>
              <a:t>Tooling – incoming / outgoing</a:t>
            </a:r>
          </a:p>
          <a:p>
            <a:pPr lvl="1"/>
            <a:r>
              <a:rPr lang="en-US" dirty="0"/>
              <a:t>Per area / query</a:t>
            </a:r>
          </a:p>
          <a:p>
            <a:pPr lvl="1"/>
            <a:r>
              <a:rPr lang="en-US" dirty="0"/>
              <a:t>Limitations (no replies, user-configuration, etc.)</a:t>
            </a:r>
          </a:p>
          <a:p>
            <a:pPr lvl="1"/>
            <a:endParaRPr lang="en-US" dirty="0"/>
          </a:p>
          <a:p>
            <a:r>
              <a:rPr lang="en-US" dirty="0"/>
              <a:t>Similar problem for community:</a:t>
            </a:r>
          </a:p>
          <a:p>
            <a:pPr lvl="1"/>
            <a:r>
              <a:rPr lang="en-US" dirty="0"/>
              <a:t>New issues/PRs into Twitter feeds @</a:t>
            </a:r>
            <a:r>
              <a:rPr lang="en-US" dirty="0" err="1"/>
              <a:t>corefxissues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Similar tooling exists …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061138" cy="44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4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octobox.io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333342" cy="48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0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328</TotalTime>
  <Words>869</Words>
  <Application>Microsoft Office PowerPoint</Application>
  <PresentationFormat>Widescreen</PresentationFormat>
  <Paragraphs>165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Challenges of managing CoreFX repo</vt:lpstr>
      <vt:lpstr>What is CoreFX repo?</vt:lpstr>
      <vt:lpstr>Who are people behind CoreFX repo?</vt:lpstr>
      <vt:lpstr>PowerPoint Presentation</vt:lpstr>
      <vt:lpstr>PowerPoint Presentation</vt:lpstr>
      <vt:lpstr>Karel Zikmund</vt:lpstr>
      <vt:lpstr>Issues and PRs</vt:lpstr>
      <vt:lpstr>Slicing large repo</vt:lpstr>
      <vt:lpstr>octobox.io</vt:lpstr>
      <vt:lpstr>Next gen tooling</vt:lpstr>
      <vt:lpstr>Triage rules</vt:lpstr>
      <vt:lpstr>Adding new APIs</vt:lpstr>
      <vt:lpstr>Changes</vt:lpstr>
      <vt:lpstr>API usage information / telemetry</vt:lpstr>
      <vt:lpstr>Team Culture Changes and Challenges</vt:lpstr>
      <vt:lpstr>Plans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managing CoreFX repo</dc:title>
  <dc:creator>Karel Zikmund</dc:creator>
  <cp:lastModifiedBy>Karel Zikmund</cp:lastModifiedBy>
  <cp:revision>44</cp:revision>
  <dcterms:created xsi:type="dcterms:W3CDTF">2017-06-06T08:36:06Z</dcterms:created>
  <dcterms:modified xsi:type="dcterms:W3CDTF">2017-06-25T10:04:17Z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karelz@microsoft.com</vt:lpwstr>
  </property>
  <property fmtid="{D5CDD505-2E9C-101B-9397-08002B2CF9AE}" pid="6" name="MSIP_Label_f42aa342-8706-4288-bd11-ebb85995028c_SetDate">
    <vt:lpwstr>2017-06-06T01:50:42.7105612-07:00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