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1DD9F-FC76-4BA5-94F1-E9C1F31125F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11E1D3-1785-4E3D-A486-EE92980790D3}">
      <dgm:prSet/>
      <dgm:spPr/>
      <dgm:t>
        <a:bodyPr/>
        <a:lstStyle/>
        <a:p>
          <a:r>
            <a:rPr lang="en-US" b="0" i="0" dirty="0"/>
            <a:t>The game I created is a basic platformer called Finns Adventures.</a:t>
          </a:r>
          <a:endParaRPr lang="en-US" dirty="0"/>
        </a:p>
      </dgm:t>
    </dgm:pt>
    <dgm:pt modelId="{97B9F388-DF63-455F-A5FA-718CC62E06A8}" type="parTrans" cxnId="{8DA27C2B-35F0-4C6C-B2ED-C09524DF9A13}">
      <dgm:prSet/>
      <dgm:spPr/>
      <dgm:t>
        <a:bodyPr/>
        <a:lstStyle/>
        <a:p>
          <a:endParaRPr lang="en-US"/>
        </a:p>
      </dgm:t>
    </dgm:pt>
    <dgm:pt modelId="{4D10381E-F3E9-41C4-BFA3-0FE38EFFCD0E}" type="sibTrans" cxnId="{8DA27C2B-35F0-4C6C-B2ED-C09524DF9A13}">
      <dgm:prSet/>
      <dgm:spPr/>
      <dgm:t>
        <a:bodyPr/>
        <a:lstStyle/>
        <a:p>
          <a:endParaRPr lang="en-US"/>
        </a:p>
      </dgm:t>
    </dgm:pt>
    <dgm:pt modelId="{8E688AF8-2665-4E9F-ADF4-0FC298F1227B}">
      <dgm:prSet/>
      <dgm:spPr/>
      <dgm:t>
        <a:bodyPr/>
        <a:lstStyle/>
        <a:p>
          <a:r>
            <a:rPr lang="en-US" b="0" i="0"/>
            <a:t>In this game I used many different Physics materials to add different effects to the game</a:t>
          </a:r>
          <a:endParaRPr lang="en-US"/>
        </a:p>
      </dgm:t>
    </dgm:pt>
    <dgm:pt modelId="{20C52206-50BF-4901-A588-79016B64F597}" type="parTrans" cxnId="{FD2CAB24-4A90-4BF3-A753-06409375E7A0}">
      <dgm:prSet/>
      <dgm:spPr/>
      <dgm:t>
        <a:bodyPr/>
        <a:lstStyle/>
        <a:p>
          <a:endParaRPr lang="en-US"/>
        </a:p>
      </dgm:t>
    </dgm:pt>
    <dgm:pt modelId="{E1A81298-5280-46CE-854D-E863CF2D122B}" type="sibTrans" cxnId="{FD2CAB24-4A90-4BF3-A753-06409375E7A0}">
      <dgm:prSet/>
      <dgm:spPr/>
      <dgm:t>
        <a:bodyPr/>
        <a:lstStyle/>
        <a:p>
          <a:endParaRPr lang="en-US"/>
        </a:p>
      </dgm:t>
    </dgm:pt>
    <dgm:pt modelId="{A4472CE0-EF6B-4CB1-BC7F-49304B52C41C}">
      <dgm:prSet/>
      <dgm:spPr/>
      <dgm:t>
        <a:bodyPr/>
        <a:lstStyle/>
        <a:p>
          <a:r>
            <a:rPr lang="en-US" b="0" i="0"/>
            <a:t>My game has 3 levels, a main meu, a story screen, a game over screen and last but not least a game complete screen.</a:t>
          </a:r>
          <a:endParaRPr lang="en-US"/>
        </a:p>
      </dgm:t>
    </dgm:pt>
    <dgm:pt modelId="{FE969A58-A15F-4C78-86CF-81469A96CA2D}" type="parTrans" cxnId="{C45B5790-29E9-4B58-8C52-2FAB4E48C5E3}">
      <dgm:prSet/>
      <dgm:spPr/>
      <dgm:t>
        <a:bodyPr/>
        <a:lstStyle/>
        <a:p>
          <a:endParaRPr lang="en-US"/>
        </a:p>
      </dgm:t>
    </dgm:pt>
    <dgm:pt modelId="{FF1091F4-770C-4BBA-A38F-41B63CB191A9}" type="sibTrans" cxnId="{C45B5790-29E9-4B58-8C52-2FAB4E48C5E3}">
      <dgm:prSet/>
      <dgm:spPr/>
      <dgm:t>
        <a:bodyPr/>
        <a:lstStyle/>
        <a:p>
          <a:endParaRPr lang="en-US"/>
        </a:p>
      </dgm:t>
    </dgm:pt>
    <dgm:pt modelId="{0DAF7E37-A28C-482D-8449-23C807BB88C4}" type="pres">
      <dgm:prSet presAssocID="{6101DD9F-FC76-4BA5-94F1-E9C1F31125FF}" presName="linear" presStyleCnt="0">
        <dgm:presLayoutVars>
          <dgm:animLvl val="lvl"/>
          <dgm:resizeHandles val="exact"/>
        </dgm:presLayoutVars>
      </dgm:prSet>
      <dgm:spPr/>
    </dgm:pt>
    <dgm:pt modelId="{4120F197-9A12-414A-9CF1-C52EBB8A51E7}" type="pres">
      <dgm:prSet presAssocID="{A311E1D3-1785-4E3D-A486-EE92980790D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7FD91E-3E5A-4B19-8220-9046A2B03712}" type="pres">
      <dgm:prSet presAssocID="{4D10381E-F3E9-41C4-BFA3-0FE38EFFCD0E}" presName="spacer" presStyleCnt="0"/>
      <dgm:spPr/>
    </dgm:pt>
    <dgm:pt modelId="{EBA42C33-8DFB-468C-A6D0-4318A9ADBED9}" type="pres">
      <dgm:prSet presAssocID="{8E688AF8-2665-4E9F-ADF4-0FC298F1227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3E5650-3433-4C77-B0BD-7FB313BF1F76}" type="pres">
      <dgm:prSet presAssocID="{E1A81298-5280-46CE-854D-E863CF2D122B}" presName="spacer" presStyleCnt="0"/>
      <dgm:spPr/>
    </dgm:pt>
    <dgm:pt modelId="{D66DAAB0-E454-48AC-9C48-3F1BCF8980D0}" type="pres">
      <dgm:prSet presAssocID="{A4472CE0-EF6B-4CB1-BC7F-49304B52C4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4F6FE19-05A5-4171-9BDA-74107EC07831}" type="presOf" srcId="{8E688AF8-2665-4E9F-ADF4-0FC298F1227B}" destId="{EBA42C33-8DFB-468C-A6D0-4318A9ADBED9}" srcOrd="0" destOrd="0" presId="urn:microsoft.com/office/officeart/2005/8/layout/vList2"/>
    <dgm:cxn modelId="{FD2CAB24-4A90-4BF3-A753-06409375E7A0}" srcId="{6101DD9F-FC76-4BA5-94F1-E9C1F31125FF}" destId="{8E688AF8-2665-4E9F-ADF4-0FC298F1227B}" srcOrd="1" destOrd="0" parTransId="{20C52206-50BF-4901-A588-79016B64F597}" sibTransId="{E1A81298-5280-46CE-854D-E863CF2D122B}"/>
    <dgm:cxn modelId="{8DA27C2B-35F0-4C6C-B2ED-C09524DF9A13}" srcId="{6101DD9F-FC76-4BA5-94F1-E9C1F31125FF}" destId="{A311E1D3-1785-4E3D-A486-EE92980790D3}" srcOrd="0" destOrd="0" parTransId="{97B9F388-DF63-455F-A5FA-718CC62E06A8}" sibTransId="{4D10381E-F3E9-41C4-BFA3-0FE38EFFCD0E}"/>
    <dgm:cxn modelId="{E9B7104A-93B1-40D3-94B8-B9835CB85432}" type="presOf" srcId="{A4472CE0-EF6B-4CB1-BC7F-49304B52C41C}" destId="{D66DAAB0-E454-48AC-9C48-3F1BCF8980D0}" srcOrd="0" destOrd="0" presId="urn:microsoft.com/office/officeart/2005/8/layout/vList2"/>
    <dgm:cxn modelId="{9AE4068D-5F32-4D28-9511-00D6C31AFBE8}" type="presOf" srcId="{6101DD9F-FC76-4BA5-94F1-E9C1F31125FF}" destId="{0DAF7E37-A28C-482D-8449-23C807BB88C4}" srcOrd="0" destOrd="0" presId="urn:microsoft.com/office/officeart/2005/8/layout/vList2"/>
    <dgm:cxn modelId="{C45B5790-29E9-4B58-8C52-2FAB4E48C5E3}" srcId="{6101DD9F-FC76-4BA5-94F1-E9C1F31125FF}" destId="{A4472CE0-EF6B-4CB1-BC7F-49304B52C41C}" srcOrd="2" destOrd="0" parTransId="{FE969A58-A15F-4C78-86CF-81469A96CA2D}" sibTransId="{FF1091F4-770C-4BBA-A38F-41B63CB191A9}"/>
    <dgm:cxn modelId="{061E34A7-FAEC-4296-9B94-2E2A9C552DDF}" type="presOf" srcId="{A311E1D3-1785-4E3D-A486-EE92980790D3}" destId="{4120F197-9A12-414A-9CF1-C52EBB8A51E7}" srcOrd="0" destOrd="0" presId="urn:microsoft.com/office/officeart/2005/8/layout/vList2"/>
    <dgm:cxn modelId="{A8CB5C13-B4A1-4B92-81BD-70A8894C5585}" type="presParOf" srcId="{0DAF7E37-A28C-482D-8449-23C807BB88C4}" destId="{4120F197-9A12-414A-9CF1-C52EBB8A51E7}" srcOrd="0" destOrd="0" presId="urn:microsoft.com/office/officeart/2005/8/layout/vList2"/>
    <dgm:cxn modelId="{2628DD22-8C87-4B55-A807-5B22CBE4ED85}" type="presParOf" srcId="{0DAF7E37-A28C-482D-8449-23C807BB88C4}" destId="{C57FD91E-3E5A-4B19-8220-9046A2B03712}" srcOrd="1" destOrd="0" presId="urn:microsoft.com/office/officeart/2005/8/layout/vList2"/>
    <dgm:cxn modelId="{391DC583-B45E-4344-AF44-7136EA0A3E02}" type="presParOf" srcId="{0DAF7E37-A28C-482D-8449-23C807BB88C4}" destId="{EBA42C33-8DFB-468C-A6D0-4318A9ADBED9}" srcOrd="2" destOrd="0" presId="urn:microsoft.com/office/officeart/2005/8/layout/vList2"/>
    <dgm:cxn modelId="{A6B80138-3ED2-41EB-AB09-47AAEA31D07E}" type="presParOf" srcId="{0DAF7E37-A28C-482D-8449-23C807BB88C4}" destId="{883E5650-3433-4C77-B0BD-7FB313BF1F76}" srcOrd="3" destOrd="0" presId="urn:microsoft.com/office/officeart/2005/8/layout/vList2"/>
    <dgm:cxn modelId="{2B24319A-3F5E-431B-B085-F7670DF70E09}" type="presParOf" srcId="{0DAF7E37-A28C-482D-8449-23C807BB88C4}" destId="{D66DAAB0-E454-48AC-9C48-3F1BCF8980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348882-E611-46BC-AEB9-5B1B3F8CB841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711E9D7-A193-4597-8093-BB5BB081D06D}">
      <dgm:prSet/>
      <dgm:spPr/>
      <dgm:t>
        <a:bodyPr/>
        <a:lstStyle/>
        <a:p>
          <a:r>
            <a:rPr lang="en-US" b="0" i="0" dirty="0"/>
            <a:t>Friction Joint</a:t>
          </a:r>
          <a:endParaRPr lang="en-US" dirty="0"/>
        </a:p>
      </dgm:t>
    </dgm:pt>
    <dgm:pt modelId="{F6BBBFAA-A9C9-445F-A321-9034B1C3B7A7}" type="parTrans" cxnId="{BE47D218-08D8-47F2-9B69-71F1F106A444}">
      <dgm:prSet/>
      <dgm:spPr/>
      <dgm:t>
        <a:bodyPr/>
        <a:lstStyle/>
        <a:p>
          <a:endParaRPr lang="en-US"/>
        </a:p>
      </dgm:t>
    </dgm:pt>
    <dgm:pt modelId="{FA25EA1D-8449-4DD2-A486-1EC7D5718065}" type="sibTrans" cxnId="{BE47D218-08D8-47F2-9B69-71F1F106A444}">
      <dgm:prSet/>
      <dgm:spPr/>
      <dgm:t>
        <a:bodyPr/>
        <a:lstStyle/>
        <a:p>
          <a:endParaRPr lang="en-US"/>
        </a:p>
      </dgm:t>
    </dgm:pt>
    <dgm:pt modelId="{E6410E69-D3E9-4C5E-A0D0-14A0B6F84FE6}">
      <dgm:prSet/>
      <dgm:spPr/>
      <dgm:t>
        <a:bodyPr/>
        <a:lstStyle/>
        <a:p>
          <a:r>
            <a:rPr lang="en-US" b="0" i="0"/>
            <a:t>Buoyancy Effectors</a:t>
          </a:r>
          <a:endParaRPr lang="en-US"/>
        </a:p>
      </dgm:t>
    </dgm:pt>
    <dgm:pt modelId="{1D90FB36-11C0-4C86-8C1A-FDE9A1ABFCB8}" type="parTrans" cxnId="{36447CAF-8199-4677-9274-6C9FBC5C678A}">
      <dgm:prSet/>
      <dgm:spPr/>
      <dgm:t>
        <a:bodyPr/>
        <a:lstStyle/>
        <a:p>
          <a:endParaRPr lang="en-US"/>
        </a:p>
      </dgm:t>
    </dgm:pt>
    <dgm:pt modelId="{D0706D05-78C2-44C4-9281-103E66602A00}" type="sibTrans" cxnId="{36447CAF-8199-4677-9274-6C9FBC5C678A}">
      <dgm:prSet/>
      <dgm:spPr/>
      <dgm:t>
        <a:bodyPr/>
        <a:lstStyle/>
        <a:p>
          <a:endParaRPr lang="en-US"/>
        </a:p>
      </dgm:t>
    </dgm:pt>
    <dgm:pt modelId="{A68D9393-A252-4D44-BD27-54113E91C5D9}">
      <dgm:prSet/>
      <dgm:spPr/>
      <dgm:t>
        <a:bodyPr/>
        <a:lstStyle/>
        <a:p>
          <a:r>
            <a:rPr lang="en-US" b="0" i="0"/>
            <a:t>Hinge joints</a:t>
          </a:r>
          <a:endParaRPr lang="en-US"/>
        </a:p>
      </dgm:t>
    </dgm:pt>
    <dgm:pt modelId="{C25C284D-FADE-4790-A5D3-305190798912}" type="parTrans" cxnId="{8CA2B4F4-F7A7-4A4A-A3A8-7AA592ACE3CD}">
      <dgm:prSet/>
      <dgm:spPr/>
      <dgm:t>
        <a:bodyPr/>
        <a:lstStyle/>
        <a:p>
          <a:endParaRPr lang="en-US"/>
        </a:p>
      </dgm:t>
    </dgm:pt>
    <dgm:pt modelId="{EEC7F29F-B79E-482D-9E78-FBF36332DEDC}" type="sibTrans" cxnId="{8CA2B4F4-F7A7-4A4A-A3A8-7AA592ACE3CD}">
      <dgm:prSet/>
      <dgm:spPr/>
      <dgm:t>
        <a:bodyPr/>
        <a:lstStyle/>
        <a:p>
          <a:endParaRPr lang="en-US"/>
        </a:p>
      </dgm:t>
    </dgm:pt>
    <dgm:pt modelId="{FD4A03A2-8DD5-4732-AEF7-86E0CF246E30}">
      <dgm:prSet/>
      <dgm:spPr/>
      <dgm:t>
        <a:bodyPr/>
        <a:lstStyle/>
        <a:p>
          <a:r>
            <a:rPr lang="en-US" b="0" i="0"/>
            <a:t>Rigidbody 2d </a:t>
          </a:r>
          <a:endParaRPr lang="en-US"/>
        </a:p>
      </dgm:t>
    </dgm:pt>
    <dgm:pt modelId="{A7DCA7BB-AF40-4056-9F79-E2514E5624A0}" type="parTrans" cxnId="{E497D652-C101-4BAC-8937-93725AA7DE6F}">
      <dgm:prSet/>
      <dgm:spPr/>
      <dgm:t>
        <a:bodyPr/>
        <a:lstStyle/>
        <a:p>
          <a:endParaRPr lang="en-US"/>
        </a:p>
      </dgm:t>
    </dgm:pt>
    <dgm:pt modelId="{4CBA0F71-027E-4D4B-AF62-4FBF4B2B2116}" type="sibTrans" cxnId="{E497D652-C101-4BAC-8937-93725AA7DE6F}">
      <dgm:prSet/>
      <dgm:spPr/>
      <dgm:t>
        <a:bodyPr/>
        <a:lstStyle/>
        <a:p>
          <a:endParaRPr lang="en-US"/>
        </a:p>
      </dgm:t>
    </dgm:pt>
    <dgm:pt modelId="{BCD08256-4F87-49CB-97A1-42F3F93E45C0}">
      <dgm:prSet/>
      <dgm:spPr/>
      <dgm:t>
        <a:bodyPr/>
        <a:lstStyle/>
        <a:p>
          <a:r>
            <a:rPr lang="en-US" b="0" i="0"/>
            <a:t>Different colliders: Circle, box, polygon 2D</a:t>
          </a:r>
          <a:endParaRPr lang="en-US"/>
        </a:p>
      </dgm:t>
    </dgm:pt>
    <dgm:pt modelId="{5C24AEE5-7C15-4199-B6F2-A4572FF363C5}" type="parTrans" cxnId="{130FFA88-8A32-48B8-A6BD-3E01A12B6D02}">
      <dgm:prSet/>
      <dgm:spPr/>
      <dgm:t>
        <a:bodyPr/>
        <a:lstStyle/>
        <a:p>
          <a:endParaRPr lang="en-US"/>
        </a:p>
      </dgm:t>
    </dgm:pt>
    <dgm:pt modelId="{C47E7C68-699A-4D92-8E70-EEC82661A086}" type="sibTrans" cxnId="{130FFA88-8A32-48B8-A6BD-3E01A12B6D02}">
      <dgm:prSet/>
      <dgm:spPr/>
      <dgm:t>
        <a:bodyPr/>
        <a:lstStyle/>
        <a:p>
          <a:endParaRPr lang="en-US"/>
        </a:p>
      </dgm:t>
    </dgm:pt>
    <dgm:pt modelId="{2B36985C-8CD7-4814-B733-083D6AE745D7}">
      <dgm:prSet/>
      <dgm:spPr/>
      <dgm:t>
        <a:bodyPr/>
        <a:lstStyle/>
        <a:p>
          <a:r>
            <a:rPr lang="en-US" b="0" i="0"/>
            <a:t>Physics Material</a:t>
          </a:r>
          <a:endParaRPr lang="en-US"/>
        </a:p>
      </dgm:t>
    </dgm:pt>
    <dgm:pt modelId="{4207A129-FAAA-40BC-83D0-E57D985A2C5C}" type="parTrans" cxnId="{D25AE66A-7557-484D-8FA9-450D053B5EE5}">
      <dgm:prSet/>
      <dgm:spPr/>
      <dgm:t>
        <a:bodyPr/>
        <a:lstStyle/>
        <a:p>
          <a:endParaRPr lang="en-US"/>
        </a:p>
      </dgm:t>
    </dgm:pt>
    <dgm:pt modelId="{48A72466-DFEC-4585-B8DB-785688BB0978}" type="sibTrans" cxnId="{D25AE66A-7557-484D-8FA9-450D053B5EE5}">
      <dgm:prSet/>
      <dgm:spPr/>
      <dgm:t>
        <a:bodyPr/>
        <a:lstStyle/>
        <a:p>
          <a:endParaRPr lang="en-US"/>
        </a:p>
      </dgm:t>
    </dgm:pt>
    <dgm:pt modelId="{4C871915-FDDA-43DF-B05B-380AC420DF8C}" type="pres">
      <dgm:prSet presAssocID="{46348882-E611-46BC-AEB9-5B1B3F8CB841}" presName="diagram" presStyleCnt="0">
        <dgm:presLayoutVars>
          <dgm:dir/>
          <dgm:resizeHandles val="exact"/>
        </dgm:presLayoutVars>
      </dgm:prSet>
      <dgm:spPr/>
    </dgm:pt>
    <dgm:pt modelId="{E34DB31A-8527-47DA-9C64-2BFF70C47D0D}" type="pres">
      <dgm:prSet presAssocID="{D711E9D7-A193-4597-8093-BB5BB081D06D}" presName="node" presStyleLbl="node1" presStyleIdx="0" presStyleCnt="6">
        <dgm:presLayoutVars>
          <dgm:bulletEnabled val="1"/>
        </dgm:presLayoutVars>
      </dgm:prSet>
      <dgm:spPr/>
    </dgm:pt>
    <dgm:pt modelId="{B180A46A-BE0C-4BAD-8AAC-5EEE8B6F2A4E}" type="pres">
      <dgm:prSet presAssocID="{FA25EA1D-8449-4DD2-A486-1EC7D5718065}" presName="sibTrans" presStyleCnt="0"/>
      <dgm:spPr/>
    </dgm:pt>
    <dgm:pt modelId="{0D197B87-ACB0-4B9F-8770-5351C0A43570}" type="pres">
      <dgm:prSet presAssocID="{E6410E69-D3E9-4C5E-A0D0-14A0B6F84FE6}" presName="node" presStyleLbl="node1" presStyleIdx="1" presStyleCnt="6">
        <dgm:presLayoutVars>
          <dgm:bulletEnabled val="1"/>
        </dgm:presLayoutVars>
      </dgm:prSet>
      <dgm:spPr/>
    </dgm:pt>
    <dgm:pt modelId="{55FCE38B-A3F3-411C-BCB5-1D3E004DB458}" type="pres">
      <dgm:prSet presAssocID="{D0706D05-78C2-44C4-9281-103E66602A00}" presName="sibTrans" presStyleCnt="0"/>
      <dgm:spPr/>
    </dgm:pt>
    <dgm:pt modelId="{DB0E6B33-239A-438F-8AD1-07CC45734362}" type="pres">
      <dgm:prSet presAssocID="{A68D9393-A252-4D44-BD27-54113E91C5D9}" presName="node" presStyleLbl="node1" presStyleIdx="2" presStyleCnt="6">
        <dgm:presLayoutVars>
          <dgm:bulletEnabled val="1"/>
        </dgm:presLayoutVars>
      </dgm:prSet>
      <dgm:spPr/>
    </dgm:pt>
    <dgm:pt modelId="{81937CE2-2A5D-42A0-A669-7DE92C61FC10}" type="pres">
      <dgm:prSet presAssocID="{EEC7F29F-B79E-482D-9E78-FBF36332DEDC}" presName="sibTrans" presStyleCnt="0"/>
      <dgm:spPr/>
    </dgm:pt>
    <dgm:pt modelId="{4FF3FFB1-88B6-43CA-A7D6-AB2965C65F66}" type="pres">
      <dgm:prSet presAssocID="{FD4A03A2-8DD5-4732-AEF7-86E0CF246E30}" presName="node" presStyleLbl="node1" presStyleIdx="3" presStyleCnt="6">
        <dgm:presLayoutVars>
          <dgm:bulletEnabled val="1"/>
        </dgm:presLayoutVars>
      </dgm:prSet>
      <dgm:spPr/>
    </dgm:pt>
    <dgm:pt modelId="{CE0CFDF5-7CC6-4429-811B-6A886D29ADB1}" type="pres">
      <dgm:prSet presAssocID="{4CBA0F71-027E-4D4B-AF62-4FBF4B2B2116}" presName="sibTrans" presStyleCnt="0"/>
      <dgm:spPr/>
    </dgm:pt>
    <dgm:pt modelId="{C49298D0-4DB8-4CF0-BBF8-2662E3CF4111}" type="pres">
      <dgm:prSet presAssocID="{BCD08256-4F87-49CB-97A1-42F3F93E45C0}" presName="node" presStyleLbl="node1" presStyleIdx="4" presStyleCnt="6">
        <dgm:presLayoutVars>
          <dgm:bulletEnabled val="1"/>
        </dgm:presLayoutVars>
      </dgm:prSet>
      <dgm:spPr/>
    </dgm:pt>
    <dgm:pt modelId="{1CDAED05-9602-4E93-A185-40357F209691}" type="pres">
      <dgm:prSet presAssocID="{C47E7C68-699A-4D92-8E70-EEC82661A086}" presName="sibTrans" presStyleCnt="0"/>
      <dgm:spPr/>
    </dgm:pt>
    <dgm:pt modelId="{F5C90197-87D1-4DFE-A87E-42D7DE13A318}" type="pres">
      <dgm:prSet presAssocID="{2B36985C-8CD7-4814-B733-083D6AE745D7}" presName="node" presStyleLbl="node1" presStyleIdx="5" presStyleCnt="6">
        <dgm:presLayoutVars>
          <dgm:bulletEnabled val="1"/>
        </dgm:presLayoutVars>
      </dgm:prSet>
      <dgm:spPr/>
    </dgm:pt>
  </dgm:ptLst>
  <dgm:cxnLst>
    <dgm:cxn modelId="{BE47D218-08D8-47F2-9B69-71F1F106A444}" srcId="{46348882-E611-46BC-AEB9-5B1B3F8CB841}" destId="{D711E9D7-A193-4597-8093-BB5BB081D06D}" srcOrd="0" destOrd="0" parTransId="{F6BBBFAA-A9C9-445F-A321-9034B1C3B7A7}" sibTransId="{FA25EA1D-8449-4DD2-A486-1EC7D5718065}"/>
    <dgm:cxn modelId="{38C7C538-09C8-4D68-ACA5-CA83B74C0533}" type="presOf" srcId="{2B36985C-8CD7-4814-B733-083D6AE745D7}" destId="{F5C90197-87D1-4DFE-A87E-42D7DE13A318}" srcOrd="0" destOrd="0" presId="urn:microsoft.com/office/officeart/2005/8/layout/default"/>
    <dgm:cxn modelId="{D25AE66A-7557-484D-8FA9-450D053B5EE5}" srcId="{46348882-E611-46BC-AEB9-5B1B3F8CB841}" destId="{2B36985C-8CD7-4814-B733-083D6AE745D7}" srcOrd="5" destOrd="0" parTransId="{4207A129-FAAA-40BC-83D0-E57D985A2C5C}" sibTransId="{48A72466-DFEC-4585-B8DB-785688BB0978}"/>
    <dgm:cxn modelId="{7FB94E6B-89AF-4461-BF8C-0C92A88516B8}" type="presOf" srcId="{E6410E69-D3E9-4C5E-A0D0-14A0B6F84FE6}" destId="{0D197B87-ACB0-4B9F-8770-5351C0A43570}" srcOrd="0" destOrd="0" presId="urn:microsoft.com/office/officeart/2005/8/layout/default"/>
    <dgm:cxn modelId="{E497D652-C101-4BAC-8937-93725AA7DE6F}" srcId="{46348882-E611-46BC-AEB9-5B1B3F8CB841}" destId="{FD4A03A2-8DD5-4732-AEF7-86E0CF246E30}" srcOrd="3" destOrd="0" parTransId="{A7DCA7BB-AF40-4056-9F79-E2514E5624A0}" sibTransId="{4CBA0F71-027E-4D4B-AF62-4FBF4B2B2116}"/>
    <dgm:cxn modelId="{130FFA88-8A32-48B8-A6BD-3E01A12B6D02}" srcId="{46348882-E611-46BC-AEB9-5B1B3F8CB841}" destId="{BCD08256-4F87-49CB-97A1-42F3F93E45C0}" srcOrd="4" destOrd="0" parTransId="{5C24AEE5-7C15-4199-B6F2-A4572FF363C5}" sibTransId="{C47E7C68-699A-4D92-8E70-EEC82661A086}"/>
    <dgm:cxn modelId="{39A4978E-E209-4C7B-BA0A-0BFD8C4C2182}" type="presOf" srcId="{46348882-E611-46BC-AEB9-5B1B3F8CB841}" destId="{4C871915-FDDA-43DF-B05B-380AC420DF8C}" srcOrd="0" destOrd="0" presId="urn:microsoft.com/office/officeart/2005/8/layout/default"/>
    <dgm:cxn modelId="{36447CAF-8199-4677-9274-6C9FBC5C678A}" srcId="{46348882-E611-46BC-AEB9-5B1B3F8CB841}" destId="{E6410E69-D3E9-4C5E-A0D0-14A0B6F84FE6}" srcOrd="1" destOrd="0" parTransId="{1D90FB36-11C0-4C86-8C1A-FDE9A1ABFCB8}" sibTransId="{D0706D05-78C2-44C4-9281-103E66602A00}"/>
    <dgm:cxn modelId="{75B9B3B6-AE74-4441-B291-63AF4EBD61D9}" type="presOf" srcId="{BCD08256-4F87-49CB-97A1-42F3F93E45C0}" destId="{C49298D0-4DB8-4CF0-BBF8-2662E3CF4111}" srcOrd="0" destOrd="0" presId="urn:microsoft.com/office/officeart/2005/8/layout/default"/>
    <dgm:cxn modelId="{6AF424C1-065D-45E8-89EA-4CF83305B833}" type="presOf" srcId="{FD4A03A2-8DD5-4732-AEF7-86E0CF246E30}" destId="{4FF3FFB1-88B6-43CA-A7D6-AB2965C65F66}" srcOrd="0" destOrd="0" presId="urn:microsoft.com/office/officeart/2005/8/layout/default"/>
    <dgm:cxn modelId="{B158C2CE-2CC0-4366-9BB8-20FA3A3ED557}" type="presOf" srcId="{D711E9D7-A193-4597-8093-BB5BB081D06D}" destId="{E34DB31A-8527-47DA-9C64-2BFF70C47D0D}" srcOrd="0" destOrd="0" presId="urn:microsoft.com/office/officeart/2005/8/layout/default"/>
    <dgm:cxn modelId="{B7E77EF4-E783-4C90-8521-6CAFAE6A3EDF}" type="presOf" srcId="{A68D9393-A252-4D44-BD27-54113E91C5D9}" destId="{DB0E6B33-239A-438F-8AD1-07CC45734362}" srcOrd="0" destOrd="0" presId="urn:microsoft.com/office/officeart/2005/8/layout/default"/>
    <dgm:cxn modelId="{8CA2B4F4-F7A7-4A4A-A3A8-7AA592ACE3CD}" srcId="{46348882-E611-46BC-AEB9-5B1B3F8CB841}" destId="{A68D9393-A252-4D44-BD27-54113E91C5D9}" srcOrd="2" destOrd="0" parTransId="{C25C284D-FADE-4790-A5D3-305190798912}" sibTransId="{EEC7F29F-B79E-482D-9E78-FBF36332DEDC}"/>
    <dgm:cxn modelId="{305F2359-2326-44F9-B6B7-C56B54923A8A}" type="presParOf" srcId="{4C871915-FDDA-43DF-B05B-380AC420DF8C}" destId="{E34DB31A-8527-47DA-9C64-2BFF70C47D0D}" srcOrd="0" destOrd="0" presId="urn:microsoft.com/office/officeart/2005/8/layout/default"/>
    <dgm:cxn modelId="{68AF77F8-509F-4B36-8975-08479BB6C8C7}" type="presParOf" srcId="{4C871915-FDDA-43DF-B05B-380AC420DF8C}" destId="{B180A46A-BE0C-4BAD-8AAC-5EEE8B6F2A4E}" srcOrd="1" destOrd="0" presId="urn:microsoft.com/office/officeart/2005/8/layout/default"/>
    <dgm:cxn modelId="{AD5F5822-9055-45E4-926F-4C5154125C80}" type="presParOf" srcId="{4C871915-FDDA-43DF-B05B-380AC420DF8C}" destId="{0D197B87-ACB0-4B9F-8770-5351C0A43570}" srcOrd="2" destOrd="0" presId="urn:microsoft.com/office/officeart/2005/8/layout/default"/>
    <dgm:cxn modelId="{431F0F7F-E9CF-46CB-8699-F334197B4B2E}" type="presParOf" srcId="{4C871915-FDDA-43DF-B05B-380AC420DF8C}" destId="{55FCE38B-A3F3-411C-BCB5-1D3E004DB458}" srcOrd="3" destOrd="0" presId="urn:microsoft.com/office/officeart/2005/8/layout/default"/>
    <dgm:cxn modelId="{A641E200-3AE9-4D36-9E25-C7F5A250ACDD}" type="presParOf" srcId="{4C871915-FDDA-43DF-B05B-380AC420DF8C}" destId="{DB0E6B33-239A-438F-8AD1-07CC45734362}" srcOrd="4" destOrd="0" presId="urn:microsoft.com/office/officeart/2005/8/layout/default"/>
    <dgm:cxn modelId="{8AEE2E64-A483-406F-AA30-F2079FD03C31}" type="presParOf" srcId="{4C871915-FDDA-43DF-B05B-380AC420DF8C}" destId="{81937CE2-2A5D-42A0-A669-7DE92C61FC10}" srcOrd="5" destOrd="0" presId="urn:microsoft.com/office/officeart/2005/8/layout/default"/>
    <dgm:cxn modelId="{D2DAA937-68C9-435F-9646-B116D152153F}" type="presParOf" srcId="{4C871915-FDDA-43DF-B05B-380AC420DF8C}" destId="{4FF3FFB1-88B6-43CA-A7D6-AB2965C65F66}" srcOrd="6" destOrd="0" presId="urn:microsoft.com/office/officeart/2005/8/layout/default"/>
    <dgm:cxn modelId="{D86F6C25-2D6E-4FD8-B604-BB938F2D3CD6}" type="presParOf" srcId="{4C871915-FDDA-43DF-B05B-380AC420DF8C}" destId="{CE0CFDF5-7CC6-4429-811B-6A886D29ADB1}" srcOrd="7" destOrd="0" presId="urn:microsoft.com/office/officeart/2005/8/layout/default"/>
    <dgm:cxn modelId="{11948D9C-300D-4F8F-8B98-061CBDC762EF}" type="presParOf" srcId="{4C871915-FDDA-43DF-B05B-380AC420DF8C}" destId="{C49298D0-4DB8-4CF0-BBF8-2662E3CF4111}" srcOrd="8" destOrd="0" presId="urn:microsoft.com/office/officeart/2005/8/layout/default"/>
    <dgm:cxn modelId="{7F270A79-E575-4F95-8DFF-449DD84D6B30}" type="presParOf" srcId="{4C871915-FDDA-43DF-B05B-380AC420DF8C}" destId="{1CDAED05-9602-4E93-A185-40357F209691}" srcOrd="9" destOrd="0" presId="urn:microsoft.com/office/officeart/2005/8/layout/default"/>
    <dgm:cxn modelId="{78C926EA-8B42-4B24-9554-8D883F6488BB}" type="presParOf" srcId="{4C871915-FDDA-43DF-B05B-380AC420DF8C}" destId="{F5C90197-87D1-4DFE-A87E-42D7DE13A31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04281F-5E78-415D-B2B3-CD2AFC4A672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968825-E968-4DFB-B290-65DB6585D2E7}">
      <dgm:prSet/>
      <dgm:spPr/>
      <dgm:t>
        <a:bodyPr/>
        <a:lstStyle/>
        <a:p>
          <a:r>
            <a:rPr lang="en-US" b="0" i="0"/>
            <a:t>I Implemented 2 types of joints into my game:</a:t>
          </a:r>
          <a:endParaRPr lang="en-US"/>
        </a:p>
      </dgm:t>
    </dgm:pt>
    <dgm:pt modelId="{4E6EF361-7278-4D68-9CF6-BA5ADB878908}" type="parTrans" cxnId="{E1E4564E-D8F7-48EF-AB71-A561A062A326}">
      <dgm:prSet/>
      <dgm:spPr/>
      <dgm:t>
        <a:bodyPr/>
        <a:lstStyle/>
        <a:p>
          <a:endParaRPr lang="en-US"/>
        </a:p>
      </dgm:t>
    </dgm:pt>
    <dgm:pt modelId="{B320C661-55CA-44F9-A9FD-B38E19D01B83}" type="sibTrans" cxnId="{E1E4564E-D8F7-48EF-AB71-A561A062A326}">
      <dgm:prSet/>
      <dgm:spPr/>
      <dgm:t>
        <a:bodyPr/>
        <a:lstStyle/>
        <a:p>
          <a:endParaRPr lang="en-US"/>
        </a:p>
      </dgm:t>
    </dgm:pt>
    <dgm:pt modelId="{F00263AE-C859-4EEB-9485-8622E383DEC2}">
      <dgm:prSet/>
      <dgm:spPr/>
      <dgm:t>
        <a:bodyPr/>
        <a:lstStyle/>
        <a:p>
          <a:r>
            <a:rPr lang="en-US" b="0" i="0"/>
            <a:t>Hinge Joint: I used the hinge joints in 2 ways the first way I used it I made a swinging spike that swings 180 degrees left to right from above that when it hits you, you lose a life. To make it I added a platform a chain and the spike. I make the spike a child of the chain and added the hinge joint to the chain to give the swinging effect. The second wy I used it is I added it to a plank to make a trapdoor so when you step on it moves and you fall to your death</a:t>
          </a:r>
          <a:endParaRPr lang="en-US"/>
        </a:p>
      </dgm:t>
    </dgm:pt>
    <dgm:pt modelId="{201B3146-A944-4B54-8E28-0BC482BD12AB}" type="parTrans" cxnId="{498C5B9B-8910-4AE9-8006-C3C81961A21F}">
      <dgm:prSet/>
      <dgm:spPr/>
      <dgm:t>
        <a:bodyPr/>
        <a:lstStyle/>
        <a:p>
          <a:endParaRPr lang="en-US"/>
        </a:p>
      </dgm:t>
    </dgm:pt>
    <dgm:pt modelId="{43294771-8DD5-4618-A986-0509A1A3104D}" type="sibTrans" cxnId="{498C5B9B-8910-4AE9-8006-C3C81961A21F}">
      <dgm:prSet/>
      <dgm:spPr/>
      <dgm:t>
        <a:bodyPr/>
        <a:lstStyle/>
        <a:p>
          <a:endParaRPr lang="en-US"/>
        </a:p>
      </dgm:t>
    </dgm:pt>
    <dgm:pt modelId="{EC394DD0-0E65-4896-9617-17BE322F68F7}">
      <dgm:prSet/>
      <dgm:spPr/>
      <dgm:t>
        <a:bodyPr/>
        <a:lstStyle/>
        <a:p>
          <a:r>
            <a:rPr lang="en-US" b="0" i="0"/>
            <a:t>Friction Joint: I added a friction joint to a platform so when you step on it it falls out from beneath you uncovering spikes that you fall onto and die</a:t>
          </a:r>
          <a:endParaRPr lang="en-US"/>
        </a:p>
      </dgm:t>
    </dgm:pt>
    <dgm:pt modelId="{94D027CA-C030-4287-91C9-28E71C119331}" type="parTrans" cxnId="{32912D3D-A9AC-4A0F-A8AF-677D63A4826A}">
      <dgm:prSet/>
      <dgm:spPr/>
      <dgm:t>
        <a:bodyPr/>
        <a:lstStyle/>
        <a:p>
          <a:endParaRPr lang="en-US"/>
        </a:p>
      </dgm:t>
    </dgm:pt>
    <dgm:pt modelId="{26F03F40-EC03-4551-8194-97C1E801EDC3}" type="sibTrans" cxnId="{32912D3D-A9AC-4A0F-A8AF-677D63A4826A}">
      <dgm:prSet/>
      <dgm:spPr/>
      <dgm:t>
        <a:bodyPr/>
        <a:lstStyle/>
        <a:p>
          <a:endParaRPr lang="en-US"/>
        </a:p>
      </dgm:t>
    </dgm:pt>
    <dgm:pt modelId="{D7DB6FE4-2A98-4553-A48D-EB92C683F406}" type="pres">
      <dgm:prSet presAssocID="{3304281F-5E78-415D-B2B3-CD2AFC4A672D}" presName="linear" presStyleCnt="0">
        <dgm:presLayoutVars>
          <dgm:animLvl val="lvl"/>
          <dgm:resizeHandles val="exact"/>
        </dgm:presLayoutVars>
      </dgm:prSet>
      <dgm:spPr/>
    </dgm:pt>
    <dgm:pt modelId="{BA0E2B3F-4AE1-46CE-BA87-A3501E58E9EE}" type="pres">
      <dgm:prSet presAssocID="{0A968825-E968-4DFB-B290-65DB6585D2E7}" presName="parentText" presStyleLbl="node1" presStyleIdx="0" presStyleCnt="3" custScaleY="43401" custLinFactNeighborX="-51" custLinFactNeighborY="-45115">
        <dgm:presLayoutVars>
          <dgm:chMax val="0"/>
          <dgm:bulletEnabled val="1"/>
        </dgm:presLayoutVars>
      </dgm:prSet>
      <dgm:spPr/>
    </dgm:pt>
    <dgm:pt modelId="{3DE72826-DD94-4CC3-BB4F-0DDBFF35F5BD}" type="pres">
      <dgm:prSet presAssocID="{B320C661-55CA-44F9-A9FD-B38E19D01B83}" presName="spacer" presStyleCnt="0"/>
      <dgm:spPr/>
    </dgm:pt>
    <dgm:pt modelId="{DC918473-DF36-4B38-B897-B680E7EF7AC1}" type="pres">
      <dgm:prSet presAssocID="{F00263AE-C859-4EEB-9485-8622E383DEC2}" presName="parentText" presStyleLbl="node1" presStyleIdx="1" presStyleCnt="3" custLinFactY="-1083" custLinFactNeighborX="-171" custLinFactNeighborY="-100000">
        <dgm:presLayoutVars>
          <dgm:chMax val="0"/>
          <dgm:bulletEnabled val="1"/>
        </dgm:presLayoutVars>
      </dgm:prSet>
      <dgm:spPr/>
    </dgm:pt>
    <dgm:pt modelId="{77B20EA6-7466-4BFC-BC95-7486EFF2A57D}" type="pres">
      <dgm:prSet presAssocID="{43294771-8DD5-4618-A986-0509A1A3104D}" presName="spacer" presStyleCnt="0"/>
      <dgm:spPr/>
    </dgm:pt>
    <dgm:pt modelId="{2F1AD8AD-68E0-4E72-94FD-78BCB7BB966D}" type="pres">
      <dgm:prSet presAssocID="{EC394DD0-0E65-4896-9617-17BE322F68F7}" presName="parentText" presStyleLbl="node1" presStyleIdx="2" presStyleCnt="3" custLinFactY="-5316" custLinFactNeighborX="-803" custLinFactNeighborY="-100000">
        <dgm:presLayoutVars>
          <dgm:chMax val="0"/>
          <dgm:bulletEnabled val="1"/>
        </dgm:presLayoutVars>
      </dgm:prSet>
      <dgm:spPr/>
    </dgm:pt>
  </dgm:ptLst>
  <dgm:cxnLst>
    <dgm:cxn modelId="{C79F1C1D-3C94-4FAE-B323-EB1E04072758}" type="presOf" srcId="{EC394DD0-0E65-4896-9617-17BE322F68F7}" destId="{2F1AD8AD-68E0-4E72-94FD-78BCB7BB966D}" srcOrd="0" destOrd="0" presId="urn:microsoft.com/office/officeart/2005/8/layout/vList2"/>
    <dgm:cxn modelId="{FBA2DB2A-E924-45AE-A025-5F8F48EFF0E8}" type="presOf" srcId="{F00263AE-C859-4EEB-9485-8622E383DEC2}" destId="{DC918473-DF36-4B38-B897-B680E7EF7AC1}" srcOrd="0" destOrd="0" presId="urn:microsoft.com/office/officeart/2005/8/layout/vList2"/>
    <dgm:cxn modelId="{32912D3D-A9AC-4A0F-A8AF-677D63A4826A}" srcId="{3304281F-5E78-415D-B2B3-CD2AFC4A672D}" destId="{EC394DD0-0E65-4896-9617-17BE322F68F7}" srcOrd="2" destOrd="0" parTransId="{94D027CA-C030-4287-91C9-28E71C119331}" sibTransId="{26F03F40-EC03-4551-8194-97C1E801EDC3}"/>
    <dgm:cxn modelId="{E1E4564E-D8F7-48EF-AB71-A561A062A326}" srcId="{3304281F-5E78-415D-B2B3-CD2AFC4A672D}" destId="{0A968825-E968-4DFB-B290-65DB6585D2E7}" srcOrd="0" destOrd="0" parTransId="{4E6EF361-7278-4D68-9CF6-BA5ADB878908}" sibTransId="{B320C661-55CA-44F9-A9FD-B38E19D01B83}"/>
    <dgm:cxn modelId="{498C5B9B-8910-4AE9-8006-C3C81961A21F}" srcId="{3304281F-5E78-415D-B2B3-CD2AFC4A672D}" destId="{F00263AE-C859-4EEB-9485-8622E383DEC2}" srcOrd="1" destOrd="0" parTransId="{201B3146-A944-4B54-8E28-0BC482BD12AB}" sibTransId="{43294771-8DD5-4618-A986-0509A1A3104D}"/>
    <dgm:cxn modelId="{3F0DE2A2-64C7-4F0A-8C98-1B495CAE35AE}" type="presOf" srcId="{3304281F-5E78-415D-B2B3-CD2AFC4A672D}" destId="{D7DB6FE4-2A98-4553-A48D-EB92C683F406}" srcOrd="0" destOrd="0" presId="urn:microsoft.com/office/officeart/2005/8/layout/vList2"/>
    <dgm:cxn modelId="{749C2BEB-C18B-44A9-A7E1-219ABD4559AD}" type="presOf" srcId="{0A968825-E968-4DFB-B290-65DB6585D2E7}" destId="{BA0E2B3F-4AE1-46CE-BA87-A3501E58E9EE}" srcOrd="0" destOrd="0" presId="urn:microsoft.com/office/officeart/2005/8/layout/vList2"/>
    <dgm:cxn modelId="{E9C46E5C-9000-416B-8769-17B95D8ACFB8}" type="presParOf" srcId="{D7DB6FE4-2A98-4553-A48D-EB92C683F406}" destId="{BA0E2B3F-4AE1-46CE-BA87-A3501E58E9EE}" srcOrd="0" destOrd="0" presId="urn:microsoft.com/office/officeart/2005/8/layout/vList2"/>
    <dgm:cxn modelId="{68E2EC0E-CF34-41FE-AD0D-DD2958F14283}" type="presParOf" srcId="{D7DB6FE4-2A98-4553-A48D-EB92C683F406}" destId="{3DE72826-DD94-4CC3-BB4F-0DDBFF35F5BD}" srcOrd="1" destOrd="0" presId="urn:microsoft.com/office/officeart/2005/8/layout/vList2"/>
    <dgm:cxn modelId="{7B4E9E23-05D8-4B57-A5A9-429ED3FA09E5}" type="presParOf" srcId="{D7DB6FE4-2A98-4553-A48D-EB92C683F406}" destId="{DC918473-DF36-4B38-B897-B680E7EF7AC1}" srcOrd="2" destOrd="0" presId="urn:microsoft.com/office/officeart/2005/8/layout/vList2"/>
    <dgm:cxn modelId="{093BD0E0-6CA5-4517-A453-3D4F23DEF4F7}" type="presParOf" srcId="{D7DB6FE4-2A98-4553-A48D-EB92C683F406}" destId="{77B20EA6-7466-4BFC-BC95-7486EFF2A57D}" srcOrd="3" destOrd="0" presId="urn:microsoft.com/office/officeart/2005/8/layout/vList2"/>
    <dgm:cxn modelId="{3D3B71AB-D646-4A4C-85AD-D015891E66B3}" type="presParOf" srcId="{D7DB6FE4-2A98-4553-A48D-EB92C683F406}" destId="{2F1AD8AD-68E0-4E72-94FD-78BCB7BB966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48B1AC-97A7-4C78-A753-AE63CD8580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A828C6C-50A0-4E13-930B-599E4507588D}">
      <dgm:prSet/>
      <dgm:spPr/>
      <dgm:t>
        <a:bodyPr/>
        <a:lstStyle/>
        <a:p>
          <a:r>
            <a:rPr lang="en-US" b="0" i="0"/>
            <a:t>I used one type of effector in my game called a buoyancy effector. I added this effector to water and lava to give the affect you are swimming through it.</a:t>
          </a:r>
          <a:endParaRPr lang="en-US"/>
        </a:p>
      </dgm:t>
    </dgm:pt>
    <dgm:pt modelId="{7BC46519-D010-4A46-9D4E-EFEA9F0C5ACA}" type="parTrans" cxnId="{EA43A0DA-25A0-4FD6-B3FA-51BDC9E9B1AA}">
      <dgm:prSet/>
      <dgm:spPr/>
      <dgm:t>
        <a:bodyPr/>
        <a:lstStyle/>
        <a:p>
          <a:endParaRPr lang="en-US"/>
        </a:p>
      </dgm:t>
    </dgm:pt>
    <dgm:pt modelId="{690159B6-1706-4E3E-9A93-A47344325875}" type="sibTrans" cxnId="{EA43A0DA-25A0-4FD6-B3FA-51BDC9E9B1AA}">
      <dgm:prSet/>
      <dgm:spPr/>
      <dgm:t>
        <a:bodyPr/>
        <a:lstStyle/>
        <a:p>
          <a:endParaRPr lang="en-US"/>
        </a:p>
      </dgm:t>
    </dgm:pt>
    <dgm:pt modelId="{2D3E3B8B-058A-4FAA-BBA4-A4E5DA4AFC42}">
      <dgm:prSet/>
      <dgm:spPr/>
      <dgm:t>
        <a:bodyPr/>
        <a:lstStyle/>
        <a:p>
          <a:r>
            <a:rPr lang="en-US" b="0" i="0" dirty="0"/>
            <a:t>With the water I made it very bouncy, so it looks like you're floating in the water </a:t>
          </a:r>
          <a:endParaRPr lang="en-US" dirty="0"/>
        </a:p>
      </dgm:t>
    </dgm:pt>
    <dgm:pt modelId="{9E26F919-44D0-4E96-AD13-506DB0EF77AA}" type="parTrans" cxnId="{91BB2A05-16C7-4DD7-B516-C4B11E398041}">
      <dgm:prSet/>
      <dgm:spPr/>
      <dgm:t>
        <a:bodyPr/>
        <a:lstStyle/>
        <a:p>
          <a:endParaRPr lang="en-US"/>
        </a:p>
      </dgm:t>
    </dgm:pt>
    <dgm:pt modelId="{21CFFBD8-1612-46D1-B06C-C11512ECD416}" type="sibTrans" cxnId="{91BB2A05-16C7-4DD7-B516-C4B11E398041}">
      <dgm:prSet/>
      <dgm:spPr/>
      <dgm:t>
        <a:bodyPr/>
        <a:lstStyle/>
        <a:p>
          <a:endParaRPr lang="en-US"/>
        </a:p>
      </dgm:t>
    </dgm:pt>
    <dgm:pt modelId="{E0811679-F545-46E9-B39F-89B4CF5B8602}">
      <dgm:prSet/>
      <dgm:spPr/>
      <dgm:t>
        <a:bodyPr/>
        <a:lstStyle/>
        <a:p>
          <a:r>
            <a:rPr lang="en-US" b="0" i="0"/>
            <a:t>Then with the physics material I used them on the water and lava to make it seem like the current is pushing you to the left making you fight your way while swimming</a:t>
          </a:r>
          <a:endParaRPr lang="en-US"/>
        </a:p>
      </dgm:t>
    </dgm:pt>
    <dgm:pt modelId="{BEE7160F-8244-44C2-882C-A96F27BEA186}" type="parTrans" cxnId="{B8C955B1-F390-4899-95F3-99D89383917B}">
      <dgm:prSet/>
      <dgm:spPr/>
      <dgm:t>
        <a:bodyPr/>
        <a:lstStyle/>
        <a:p>
          <a:endParaRPr lang="en-US"/>
        </a:p>
      </dgm:t>
    </dgm:pt>
    <dgm:pt modelId="{BDE78A2E-DB2C-43FE-A664-2E49ED2A4ED1}" type="sibTrans" cxnId="{B8C955B1-F390-4899-95F3-99D89383917B}">
      <dgm:prSet/>
      <dgm:spPr/>
      <dgm:t>
        <a:bodyPr/>
        <a:lstStyle/>
        <a:p>
          <a:endParaRPr lang="en-US"/>
        </a:p>
      </dgm:t>
    </dgm:pt>
    <dgm:pt modelId="{70A4D9F2-C4B9-4ED7-B5E1-A90B39016814}" type="pres">
      <dgm:prSet presAssocID="{3548B1AC-97A7-4C78-A753-AE63CD858032}" presName="root" presStyleCnt="0">
        <dgm:presLayoutVars>
          <dgm:dir/>
          <dgm:resizeHandles val="exact"/>
        </dgm:presLayoutVars>
      </dgm:prSet>
      <dgm:spPr/>
    </dgm:pt>
    <dgm:pt modelId="{D4EF05EC-D6A7-403A-ABE1-4E2D457B5B70}" type="pres">
      <dgm:prSet presAssocID="{6A828C6C-50A0-4E13-930B-599E4507588D}" presName="compNode" presStyleCnt="0"/>
      <dgm:spPr/>
    </dgm:pt>
    <dgm:pt modelId="{D7A9BED2-EDD7-42E2-BEFB-00D18F0191D7}" type="pres">
      <dgm:prSet presAssocID="{6A828C6C-50A0-4E13-930B-599E4507588D}" presName="bgRect" presStyleLbl="bgShp" presStyleIdx="0" presStyleCnt="3"/>
      <dgm:spPr/>
    </dgm:pt>
    <dgm:pt modelId="{746D0A8F-D5D9-4E6E-A699-83716B1AFCD2}" type="pres">
      <dgm:prSet presAssocID="{6A828C6C-50A0-4E13-930B-599E450758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A45C58C2-C404-4E94-AE0B-4E574FEE62B3}" type="pres">
      <dgm:prSet presAssocID="{6A828C6C-50A0-4E13-930B-599E4507588D}" presName="spaceRect" presStyleCnt="0"/>
      <dgm:spPr/>
    </dgm:pt>
    <dgm:pt modelId="{88B2586F-8CFA-4538-9B3B-9632C7C8BB36}" type="pres">
      <dgm:prSet presAssocID="{6A828C6C-50A0-4E13-930B-599E4507588D}" presName="parTx" presStyleLbl="revTx" presStyleIdx="0" presStyleCnt="3">
        <dgm:presLayoutVars>
          <dgm:chMax val="0"/>
          <dgm:chPref val="0"/>
        </dgm:presLayoutVars>
      </dgm:prSet>
      <dgm:spPr/>
    </dgm:pt>
    <dgm:pt modelId="{F62D97AE-B560-47A7-BA6F-8F6C8090BE76}" type="pres">
      <dgm:prSet presAssocID="{690159B6-1706-4E3E-9A93-A47344325875}" presName="sibTrans" presStyleCnt="0"/>
      <dgm:spPr/>
    </dgm:pt>
    <dgm:pt modelId="{EAF690DB-ED14-433A-95F2-784EBE0CEF8B}" type="pres">
      <dgm:prSet presAssocID="{2D3E3B8B-058A-4FAA-BBA4-A4E5DA4AFC42}" presName="compNode" presStyleCnt="0"/>
      <dgm:spPr/>
    </dgm:pt>
    <dgm:pt modelId="{CF84A4DA-2CFA-4AAF-888B-7D7650077820}" type="pres">
      <dgm:prSet presAssocID="{2D3E3B8B-058A-4FAA-BBA4-A4E5DA4AFC42}" presName="bgRect" presStyleLbl="bgShp" presStyleIdx="1" presStyleCnt="3"/>
      <dgm:spPr/>
    </dgm:pt>
    <dgm:pt modelId="{71AF325C-29AA-402A-B515-63FD10D58C76}" type="pres">
      <dgm:prSet presAssocID="{2D3E3B8B-058A-4FAA-BBA4-A4E5DA4AFC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"/>
        </a:ext>
      </dgm:extLst>
    </dgm:pt>
    <dgm:pt modelId="{F7443F44-20EF-466A-B624-D2F29C99D3F1}" type="pres">
      <dgm:prSet presAssocID="{2D3E3B8B-058A-4FAA-BBA4-A4E5DA4AFC42}" presName="spaceRect" presStyleCnt="0"/>
      <dgm:spPr/>
    </dgm:pt>
    <dgm:pt modelId="{079A4BBA-28A6-455E-A97A-D234BF6999F4}" type="pres">
      <dgm:prSet presAssocID="{2D3E3B8B-058A-4FAA-BBA4-A4E5DA4AFC42}" presName="parTx" presStyleLbl="revTx" presStyleIdx="1" presStyleCnt="3">
        <dgm:presLayoutVars>
          <dgm:chMax val="0"/>
          <dgm:chPref val="0"/>
        </dgm:presLayoutVars>
      </dgm:prSet>
      <dgm:spPr/>
    </dgm:pt>
    <dgm:pt modelId="{4F2C5518-FC88-406F-A02B-6C98A514C444}" type="pres">
      <dgm:prSet presAssocID="{21CFFBD8-1612-46D1-B06C-C11512ECD416}" presName="sibTrans" presStyleCnt="0"/>
      <dgm:spPr/>
    </dgm:pt>
    <dgm:pt modelId="{4C3B9D52-0140-4898-B3DE-201B9ABB13F8}" type="pres">
      <dgm:prSet presAssocID="{E0811679-F545-46E9-B39F-89B4CF5B8602}" presName="compNode" presStyleCnt="0"/>
      <dgm:spPr/>
    </dgm:pt>
    <dgm:pt modelId="{C18C637D-1992-4422-9257-2BD4270DBAD3}" type="pres">
      <dgm:prSet presAssocID="{E0811679-F545-46E9-B39F-89B4CF5B8602}" presName="bgRect" presStyleLbl="bgShp" presStyleIdx="2" presStyleCnt="3"/>
      <dgm:spPr/>
    </dgm:pt>
    <dgm:pt modelId="{AC5F522E-8FB9-4C7F-9942-0ACA825F4A32}" type="pres">
      <dgm:prSet presAssocID="{E0811679-F545-46E9-B39F-89B4CF5B86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9FBADDA5-C42F-41FB-8D13-6C8BA216B549}" type="pres">
      <dgm:prSet presAssocID="{E0811679-F545-46E9-B39F-89B4CF5B8602}" presName="spaceRect" presStyleCnt="0"/>
      <dgm:spPr/>
    </dgm:pt>
    <dgm:pt modelId="{6E2D3E9C-2D69-4B90-BE6E-5F6393F4DDBF}" type="pres">
      <dgm:prSet presAssocID="{E0811679-F545-46E9-B39F-89B4CF5B860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1BB2A05-16C7-4DD7-B516-C4B11E398041}" srcId="{3548B1AC-97A7-4C78-A753-AE63CD858032}" destId="{2D3E3B8B-058A-4FAA-BBA4-A4E5DA4AFC42}" srcOrd="1" destOrd="0" parTransId="{9E26F919-44D0-4E96-AD13-506DB0EF77AA}" sibTransId="{21CFFBD8-1612-46D1-B06C-C11512ECD416}"/>
    <dgm:cxn modelId="{2505235E-70AA-4715-8E19-47D589B80BE0}" type="presOf" srcId="{6A828C6C-50A0-4E13-930B-599E4507588D}" destId="{88B2586F-8CFA-4538-9B3B-9632C7C8BB36}" srcOrd="0" destOrd="0" presId="urn:microsoft.com/office/officeart/2018/2/layout/IconVerticalSolidList"/>
    <dgm:cxn modelId="{26100172-524C-4013-8FE3-F46878D7FF0D}" type="presOf" srcId="{2D3E3B8B-058A-4FAA-BBA4-A4E5DA4AFC42}" destId="{079A4BBA-28A6-455E-A97A-D234BF6999F4}" srcOrd="0" destOrd="0" presId="urn:microsoft.com/office/officeart/2018/2/layout/IconVerticalSolidList"/>
    <dgm:cxn modelId="{E217C190-4783-454C-9A83-EAC227527FBE}" type="presOf" srcId="{E0811679-F545-46E9-B39F-89B4CF5B8602}" destId="{6E2D3E9C-2D69-4B90-BE6E-5F6393F4DDBF}" srcOrd="0" destOrd="0" presId="urn:microsoft.com/office/officeart/2018/2/layout/IconVerticalSolidList"/>
    <dgm:cxn modelId="{B8C955B1-F390-4899-95F3-99D89383917B}" srcId="{3548B1AC-97A7-4C78-A753-AE63CD858032}" destId="{E0811679-F545-46E9-B39F-89B4CF5B8602}" srcOrd="2" destOrd="0" parTransId="{BEE7160F-8244-44C2-882C-A96F27BEA186}" sibTransId="{BDE78A2E-DB2C-43FE-A664-2E49ED2A4ED1}"/>
    <dgm:cxn modelId="{EA43A0DA-25A0-4FD6-B3FA-51BDC9E9B1AA}" srcId="{3548B1AC-97A7-4C78-A753-AE63CD858032}" destId="{6A828C6C-50A0-4E13-930B-599E4507588D}" srcOrd="0" destOrd="0" parTransId="{7BC46519-D010-4A46-9D4E-EFEA9F0C5ACA}" sibTransId="{690159B6-1706-4E3E-9A93-A47344325875}"/>
    <dgm:cxn modelId="{CCB4AFE7-3355-4915-B87D-97B97BFD95D7}" type="presOf" srcId="{3548B1AC-97A7-4C78-A753-AE63CD858032}" destId="{70A4D9F2-C4B9-4ED7-B5E1-A90B39016814}" srcOrd="0" destOrd="0" presId="urn:microsoft.com/office/officeart/2018/2/layout/IconVerticalSolidList"/>
    <dgm:cxn modelId="{D17F8F10-401D-47E7-AF49-0CD0420B282A}" type="presParOf" srcId="{70A4D9F2-C4B9-4ED7-B5E1-A90B39016814}" destId="{D4EF05EC-D6A7-403A-ABE1-4E2D457B5B70}" srcOrd="0" destOrd="0" presId="urn:microsoft.com/office/officeart/2018/2/layout/IconVerticalSolidList"/>
    <dgm:cxn modelId="{7B6A3F1C-0A0C-45D2-8AD6-79DA1D8C1447}" type="presParOf" srcId="{D4EF05EC-D6A7-403A-ABE1-4E2D457B5B70}" destId="{D7A9BED2-EDD7-42E2-BEFB-00D18F0191D7}" srcOrd="0" destOrd="0" presId="urn:microsoft.com/office/officeart/2018/2/layout/IconVerticalSolidList"/>
    <dgm:cxn modelId="{2E597B49-3FBA-44E8-BF4E-A63E8D016590}" type="presParOf" srcId="{D4EF05EC-D6A7-403A-ABE1-4E2D457B5B70}" destId="{746D0A8F-D5D9-4E6E-A699-83716B1AFCD2}" srcOrd="1" destOrd="0" presId="urn:microsoft.com/office/officeart/2018/2/layout/IconVerticalSolidList"/>
    <dgm:cxn modelId="{FFAA5E33-03B1-47FF-8BB2-99130BA29AF2}" type="presParOf" srcId="{D4EF05EC-D6A7-403A-ABE1-4E2D457B5B70}" destId="{A45C58C2-C404-4E94-AE0B-4E574FEE62B3}" srcOrd="2" destOrd="0" presId="urn:microsoft.com/office/officeart/2018/2/layout/IconVerticalSolidList"/>
    <dgm:cxn modelId="{3A6B07E6-7AC6-451A-8042-82A7E101DA16}" type="presParOf" srcId="{D4EF05EC-D6A7-403A-ABE1-4E2D457B5B70}" destId="{88B2586F-8CFA-4538-9B3B-9632C7C8BB36}" srcOrd="3" destOrd="0" presId="urn:microsoft.com/office/officeart/2018/2/layout/IconVerticalSolidList"/>
    <dgm:cxn modelId="{404CDC97-5DC9-4CFB-B1B5-C840063F9BA0}" type="presParOf" srcId="{70A4D9F2-C4B9-4ED7-B5E1-A90B39016814}" destId="{F62D97AE-B560-47A7-BA6F-8F6C8090BE76}" srcOrd="1" destOrd="0" presId="urn:microsoft.com/office/officeart/2018/2/layout/IconVerticalSolidList"/>
    <dgm:cxn modelId="{1FF51CDB-9A26-4D1A-8839-5580021C4417}" type="presParOf" srcId="{70A4D9F2-C4B9-4ED7-B5E1-A90B39016814}" destId="{EAF690DB-ED14-433A-95F2-784EBE0CEF8B}" srcOrd="2" destOrd="0" presId="urn:microsoft.com/office/officeart/2018/2/layout/IconVerticalSolidList"/>
    <dgm:cxn modelId="{6132AFA6-5827-4FF2-BA5D-E02A467958C4}" type="presParOf" srcId="{EAF690DB-ED14-433A-95F2-784EBE0CEF8B}" destId="{CF84A4DA-2CFA-4AAF-888B-7D7650077820}" srcOrd="0" destOrd="0" presId="urn:microsoft.com/office/officeart/2018/2/layout/IconVerticalSolidList"/>
    <dgm:cxn modelId="{F2685019-A06F-42C6-AD59-EB48152A35FB}" type="presParOf" srcId="{EAF690DB-ED14-433A-95F2-784EBE0CEF8B}" destId="{71AF325C-29AA-402A-B515-63FD10D58C76}" srcOrd="1" destOrd="0" presId="urn:microsoft.com/office/officeart/2018/2/layout/IconVerticalSolidList"/>
    <dgm:cxn modelId="{33190026-28F4-41B3-BE81-83EE13801AD1}" type="presParOf" srcId="{EAF690DB-ED14-433A-95F2-784EBE0CEF8B}" destId="{F7443F44-20EF-466A-B624-D2F29C99D3F1}" srcOrd="2" destOrd="0" presId="urn:microsoft.com/office/officeart/2018/2/layout/IconVerticalSolidList"/>
    <dgm:cxn modelId="{2EB01527-3213-4F28-A0CE-F66BED917EE6}" type="presParOf" srcId="{EAF690DB-ED14-433A-95F2-784EBE0CEF8B}" destId="{079A4BBA-28A6-455E-A97A-D234BF6999F4}" srcOrd="3" destOrd="0" presId="urn:microsoft.com/office/officeart/2018/2/layout/IconVerticalSolidList"/>
    <dgm:cxn modelId="{9FA07E4E-D664-4CA0-951F-3B18817858FE}" type="presParOf" srcId="{70A4D9F2-C4B9-4ED7-B5E1-A90B39016814}" destId="{4F2C5518-FC88-406F-A02B-6C98A514C444}" srcOrd="3" destOrd="0" presId="urn:microsoft.com/office/officeart/2018/2/layout/IconVerticalSolidList"/>
    <dgm:cxn modelId="{ED74746E-3CD6-478E-83E9-0F411518374D}" type="presParOf" srcId="{70A4D9F2-C4B9-4ED7-B5E1-A90B39016814}" destId="{4C3B9D52-0140-4898-B3DE-201B9ABB13F8}" srcOrd="4" destOrd="0" presId="urn:microsoft.com/office/officeart/2018/2/layout/IconVerticalSolidList"/>
    <dgm:cxn modelId="{05D5580D-08E6-4F21-A1C1-6DFBE7F3DE07}" type="presParOf" srcId="{4C3B9D52-0140-4898-B3DE-201B9ABB13F8}" destId="{C18C637D-1992-4422-9257-2BD4270DBAD3}" srcOrd="0" destOrd="0" presId="urn:microsoft.com/office/officeart/2018/2/layout/IconVerticalSolidList"/>
    <dgm:cxn modelId="{EA3EDE07-1191-4327-9FF3-009DB6873BE4}" type="presParOf" srcId="{4C3B9D52-0140-4898-B3DE-201B9ABB13F8}" destId="{AC5F522E-8FB9-4C7F-9942-0ACA825F4A32}" srcOrd="1" destOrd="0" presId="urn:microsoft.com/office/officeart/2018/2/layout/IconVerticalSolidList"/>
    <dgm:cxn modelId="{04D1364A-B7C3-4EBB-B8F6-3749398C99DE}" type="presParOf" srcId="{4C3B9D52-0140-4898-B3DE-201B9ABB13F8}" destId="{9FBADDA5-C42F-41FB-8D13-6C8BA216B549}" srcOrd="2" destOrd="0" presId="urn:microsoft.com/office/officeart/2018/2/layout/IconVerticalSolidList"/>
    <dgm:cxn modelId="{D8B5F7EF-4720-469D-A2B1-9620A01C03FB}" type="presParOf" srcId="{4C3B9D52-0140-4898-B3DE-201B9ABB13F8}" destId="{6E2D3E9C-2D69-4B90-BE6E-5F6393F4DD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C2B5D0-EDCA-4BD8-AC99-FECF1721306E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942AC4-E88B-4DA1-BD8D-DDAF9298CFD4}">
      <dgm:prSet/>
      <dgm:spPr/>
      <dgm:t>
        <a:bodyPr/>
        <a:lstStyle/>
        <a:p>
          <a:r>
            <a:rPr lang="en-US" b="0" i="0"/>
            <a:t>Overall I added quite a good bit of physics to my game using different style of physics </a:t>
          </a:r>
          <a:endParaRPr lang="en-US"/>
        </a:p>
      </dgm:t>
    </dgm:pt>
    <dgm:pt modelId="{7F4E7B4B-E799-4112-814A-3AC53B22F2D3}" type="parTrans" cxnId="{BEC21F5F-E287-4DF8-BD04-004AAD184B3E}">
      <dgm:prSet/>
      <dgm:spPr/>
      <dgm:t>
        <a:bodyPr/>
        <a:lstStyle/>
        <a:p>
          <a:endParaRPr lang="en-US"/>
        </a:p>
      </dgm:t>
    </dgm:pt>
    <dgm:pt modelId="{7995D897-9683-49F3-9FA7-4A9AEBF2455E}" type="sibTrans" cxnId="{BEC21F5F-E287-4DF8-BD04-004AAD184B3E}">
      <dgm:prSet/>
      <dgm:spPr/>
      <dgm:t>
        <a:bodyPr/>
        <a:lstStyle/>
        <a:p>
          <a:endParaRPr lang="en-US"/>
        </a:p>
      </dgm:t>
    </dgm:pt>
    <dgm:pt modelId="{6B6AC499-14B6-4F47-ACF7-6D88FF968559}">
      <dgm:prSet/>
      <dgm:spPr/>
      <dgm:t>
        <a:bodyPr/>
        <a:lstStyle/>
        <a:p>
          <a:r>
            <a:rPr lang="en-US" b="0" i="0"/>
            <a:t>But with more research I think I could make this game better by adding new types of joints and effectors and maybe even try implementing triggers into my game</a:t>
          </a:r>
          <a:endParaRPr lang="en-US"/>
        </a:p>
      </dgm:t>
    </dgm:pt>
    <dgm:pt modelId="{7F72A6D4-EB27-4D2C-895B-F4A91792D974}" type="parTrans" cxnId="{4A7FA165-4C8C-48F6-8218-AD1E54DDEF01}">
      <dgm:prSet/>
      <dgm:spPr/>
      <dgm:t>
        <a:bodyPr/>
        <a:lstStyle/>
        <a:p>
          <a:endParaRPr lang="en-US"/>
        </a:p>
      </dgm:t>
    </dgm:pt>
    <dgm:pt modelId="{FC0CD002-2363-4A27-8793-343D64E9D1F7}" type="sibTrans" cxnId="{4A7FA165-4C8C-48F6-8218-AD1E54DDEF01}">
      <dgm:prSet/>
      <dgm:spPr/>
      <dgm:t>
        <a:bodyPr/>
        <a:lstStyle/>
        <a:p>
          <a:endParaRPr lang="en-US"/>
        </a:p>
      </dgm:t>
    </dgm:pt>
    <dgm:pt modelId="{E62068D3-5BBC-403B-8B59-672B37268685}" type="pres">
      <dgm:prSet presAssocID="{D3C2B5D0-EDCA-4BD8-AC99-FECF172130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F463EB-5373-4B9E-9B67-2B789EBCF226}" type="pres">
      <dgm:prSet presAssocID="{40942AC4-E88B-4DA1-BD8D-DDAF9298CFD4}" presName="hierRoot1" presStyleCnt="0"/>
      <dgm:spPr/>
    </dgm:pt>
    <dgm:pt modelId="{7C086E67-E19B-426D-B801-C5D79815B11E}" type="pres">
      <dgm:prSet presAssocID="{40942AC4-E88B-4DA1-BD8D-DDAF9298CFD4}" presName="composite" presStyleCnt="0"/>
      <dgm:spPr/>
    </dgm:pt>
    <dgm:pt modelId="{B4D9118E-E6A6-4C68-B3AC-3E837C846929}" type="pres">
      <dgm:prSet presAssocID="{40942AC4-E88B-4DA1-BD8D-DDAF9298CFD4}" presName="background" presStyleLbl="node0" presStyleIdx="0" presStyleCnt="2"/>
      <dgm:spPr/>
    </dgm:pt>
    <dgm:pt modelId="{F26076C6-50CC-42C7-8DD2-507496C2E94F}" type="pres">
      <dgm:prSet presAssocID="{40942AC4-E88B-4DA1-BD8D-DDAF9298CFD4}" presName="text" presStyleLbl="fgAcc0" presStyleIdx="0" presStyleCnt="2">
        <dgm:presLayoutVars>
          <dgm:chPref val="3"/>
        </dgm:presLayoutVars>
      </dgm:prSet>
      <dgm:spPr/>
    </dgm:pt>
    <dgm:pt modelId="{A33285AF-694F-4C12-9D0B-D09821428EDF}" type="pres">
      <dgm:prSet presAssocID="{40942AC4-E88B-4DA1-BD8D-DDAF9298CFD4}" presName="hierChild2" presStyleCnt="0"/>
      <dgm:spPr/>
    </dgm:pt>
    <dgm:pt modelId="{D01CC88A-D7DD-46FD-AC09-ECF9A133A582}" type="pres">
      <dgm:prSet presAssocID="{6B6AC499-14B6-4F47-ACF7-6D88FF968559}" presName="hierRoot1" presStyleCnt="0"/>
      <dgm:spPr/>
    </dgm:pt>
    <dgm:pt modelId="{898EF484-4E72-4B83-B81E-EEC84679C549}" type="pres">
      <dgm:prSet presAssocID="{6B6AC499-14B6-4F47-ACF7-6D88FF968559}" presName="composite" presStyleCnt="0"/>
      <dgm:spPr/>
    </dgm:pt>
    <dgm:pt modelId="{80FC754C-45FE-4883-958F-F3F88DDD0EE9}" type="pres">
      <dgm:prSet presAssocID="{6B6AC499-14B6-4F47-ACF7-6D88FF968559}" presName="background" presStyleLbl="node0" presStyleIdx="1" presStyleCnt="2"/>
      <dgm:spPr/>
    </dgm:pt>
    <dgm:pt modelId="{74E8CE54-8653-4143-B7AA-B923A607E1AF}" type="pres">
      <dgm:prSet presAssocID="{6B6AC499-14B6-4F47-ACF7-6D88FF968559}" presName="text" presStyleLbl="fgAcc0" presStyleIdx="1" presStyleCnt="2">
        <dgm:presLayoutVars>
          <dgm:chPref val="3"/>
        </dgm:presLayoutVars>
      </dgm:prSet>
      <dgm:spPr/>
    </dgm:pt>
    <dgm:pt modelId="{C1650806-D7E5-45A8-8635-C78AF979C340}" type="pres">
      <dgm:prSet presAssocID="{6B6AC499-14B6-4F47-ACF7-6D88FF968559}" presName="hierChild2" presStyleCnt="0"/>
      <dgm:spPr/>
    </dgm:pt>
  </dgm:ptLst>
  <dgm:cxnLst>
    <dgm:cxn modelId="{A26A402A-27CA-436A-9BCC-9DFE66357594}" type="presOf" srcId="{40942AC4-E88B-4DA1-BD8D-DDAF9298CFD4}" destId="{F26076C6-50CC-42C7-8DD2-507496C2E94F}" srcOrd="0" destOrd="0" presId="urn:microsoft.com/office/officeart/2005/8/layout/hierarchy1"/>
    <dgm:cxn modelId="{BEC21F5F-E287-4DF8-BD04-004AAD184B3E}" srcId="{D3C2B5D0-EDCA-4BD8-AC99-FECF1721306E}" destId="{40942AC4-E88B-4DA1-BD8D-DDAF9298CFD4}" srcOrd="0" destOrd="0" parTransId="{7F4E7B4B-E799-4112-814A-3AC53B22F2D3}" sibTransId="{7995D897-9683-49F3-9FA7-4A9AEBF2455E}"/>
    <dgm:cxn modelId="{4A7FA165-4C8C-48F6-8218-AD1E54DDEF01}" srcId="{D3C2B5D0-EDCA-4BD8-AC99-FECF1721306E}" destId="{6B6AC499-14B6-4F47-ACF7-6D88FF968559}" srcOrd="1" destOrd="0" parTransId="{7F72A6D4-EB27-4D2C-895B-F4A91792D974}" sibTransId="{FC0CD002-2363-4A27-8793-343D64E9D1F7}"/>
    <dgm:cxn modelId="{0D79E87E-CA27-44FF-8A2B-807C2A4FA34A}" type="presOf" srcId="{D3C2B5D0-EDCA-4BD8-AC99-FECF1721306E}" destId="{E62068D3-5BBC-403B-8B59-672B37268685}" srcOrd="0" destOrd="0" presId="urn:microsoft.com/office/officeart/2005/8/layout/hierarchy1"/>
    <dgm:cxn modelId="{50E82EBA-6EF4-4791-9412-244EF690654B}" type="presOf" srcId="{6B6AC499-14B6-4F47-ACF7-6D88FF968559}" destId="{74E8CE54-8653-4143-B7AA-B923A607E1AF}" srcOrd="0" destOrd="0" presId="urn:microsoft.com/office/officeart/2005/8/layout/hierarchy1"/>
    <dgm:cxn modelId="{9D50AF4A-72DB-4E38-AADB-10AA5C455E51}" type="presParOf" srcId="{E62068D3-5BBC-403B-8B59-672B37268685}" destId="{BFF463EB-5373-4B9E-9B67-2B789EBCF226}" srcOrd="0" destOrd="0" presId="urn:microsoft.com/office/officeart/2005/8/layout/hierarchy1"/>
    <dgm:cxn modelId="{CE4AC48C-CBDA-4E6B-A14D-63DDB998C0AB}" type="presParOf" srcId="{BFF463EB-5373-4B9E-9B67-2B789EBCF226}" destId="{7C086E67-E19B-426D-B801-C5D79815B11E}" srcOrd="0" destOrd="0" presId="urn:microsoft.com/office/officeart/2005/8/layout/hierarchy1"/>
    <dgm:cxn modelId="{276FBFAC-CA8A-45EB-AF56-F03B997294A1}" type="presParOf" srcId="{7C086E67-E19B-426D-B801-C5D79815B11E}" destId="{B4D9118E-E6A6-4C68-B3AC-3E837C846929}" srcOrd="0" destOrd="0" presId="urn:microsoft.com/office/officeart/2005/8/layout/hierarchy1"/>
    <dgm:cxn modelId="{A9C2AD6E-53FF-478B-95FB-59B749FD61AA}" type="presParOf" srcId="{7C086E67-E19B-426D-B801-C5D79815B11E}" destId="{F26076C6-50CC-42C7-8DD2-507496C2E94F}" srcOrd="1" destOrd="0" presId="urn:microsoft.com/office/officeart/2005/8/layout/hierarchy1"/>
    <dgm:cxn modelId="{E87CB2B4-1BDD-4D8F-94CF-57C722EB54F5}" type="presParOf" srcId="{BFF463EB-5373-4B9E-9B67-2B789EBCF226}" destId="{A33285AF-694F-4C12-9D0B-D09821428EDF}" srcOrd="1" destOrd="0" presId="urn:microsoft.com/office/officeart/2005/8/layout/hierarchy1"/>
    <dgm:cxn modelId="{D0296E6B-B6D6-4463-85EF-A9054E885B1F}" type="presParOf" srcId="{E62068D3-5BBC-403B-8B59-672B37268685}" destId="{D01CC88A-D7DD-46FD-AC09-ECF9A133A582}" srcOrd="1" destOrd="0" presId="urn:microsoft.com/office/officeart/2005/8/layout/hierarchy1"/>
    <dgm:cxn modelId="{537EFE85-9964-4E89-8039-7DC697CC2D97}" type="presParOf" srcId="{D01CC88A-D7DD-46FD-AC09-ECF9A133A582}" destId="{898EF484-4E72-4B83-B81E-EEC84679C549}" srcOrd="0" destOrd="0" presId="urn:microsoft.com/office/officeart/2005/8/layout/hierarchy1"/>
    <dgm:cxn modelId="{EA702CB3-3499-4282-A638-170008AAD14B}" type="presParOf" srcId="{898EF484-4E72-4B83-B81E-EEC84679C549}" destId="{80FC754C-45FE-4883-958F-F3F88DDD0EE9}" srcOrd="0" destOrd="0" presId="urn:microsoft.com/office/officeart/2005/8/layout/hierarchy1"/>
    <dgm:cxn modelId="{2284B5A6-E8A3-44DA-8D9A-89EB5F3160D7}" type="presParOf" srcId="{898EF484-4E72-4B83-B81E-EEC84679C549}" destId="{74E8CE54-8653-4143-B7AA-B923A607E1AF}" srcOrd="1" destOrd="0" presId="urn:microsoft.com/office/officeart/2005/8/layout/hierarchy1"/>
    <dgm:cxn modelId="{662BFB23-21E4-4AB1-894E-BF0F225449EF}" type="presParOf" srcId="{D01CC88A-D7DD-46FD-AC09-ECF9A133A582}" destId="{C1650806-D7E5-45A8-8635-C78AF979C3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0F197-9A12-414A-9CF1-C52EBB8A51E7}">
      <dsp:nvSpPr>
        <dsp:cNvPr id="0" name=""/>
        <dsp:cNvSpPr/>
      </dsp:nvSpPr>
      <dsp:spPr>
        <a:xfrm>
          <a:off x="0" y="23675"/>
          <a:ext cx="6391275" cy="10069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The game I created is a basic platformer called Finns Adventures.</a:t>
          </a:r>
          <a:endParaRPr lang="en-US" sz="1800" kern="1200" dirty="0"/>
        </a:p>
      </dsp:txBody>
      <dsp:txXfrm>
        <a:off x="49154" y="72829"/>
        <a:ext cx="6292967" cy="908623"/>
      </dsp:txXfrm>
    </dsp:sp>
    <dsp:sp modelId="{EBA42C33-8DFB-468C-A6D0-4318A9ADBED9}">
      <dsp:nvSpPr>
        <dsp:cNvPr id="0" name=""/>
        <dsp:cNvSpPr/>
      </dsp:nvSpPr>
      <dsp:spPr>
        <a:xfrm>
          <a:off x="0" y="1082446"/>
          <a:ext cx="6391275" cy="1006931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 this game I used many different Physics materials to add different effects to the game</a:t>
          </a:r>
          <a:endParaRPr lang="en-US" sz="1800" kern="1200"/>
        </a:p>
      </dsp:txBody>
      <dsp:txXfrm>
        <a:off x="49154" y="1131600"/>
        <a:ext cx="6292967" cy="908623"/>
      </dsp:txXfrm>
    </dsp:sp>
    <dsp:sp modelId="{D66DAAB0-E454-48AC-9C48-3F1BCF8980D0}">
      <dsp:nvSpPr>
        <dsp:cNvPr id="0" name=""/>
        <dsp:cNvSpPr/>
      </dsp:nvSpPr>
      <dsp:spPr>
        <a:xfrm>
          <a:off x="0" y="2141218"/>
          <a:ext cx="6391275" cy="1006931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My game has 3 levels, a main meu, a story screen, a game over screen and last but not least a game complete screen.</a:t>
          </a:r>
          <a:endParaRPr lang="en-US" sz="1800" kern="1200"/>
        </a:p>
      </dsp:txBody>
      <dsp:txXfrm>
        <a:off x="49154" y="2190372"/>
        <a:ext cx="6292967" cy="908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DB31A-8527-47DA-9C64-2BFF70C47D0D}">
      <dsp:nvSpPr>
        <dsp:cNvPr id="0" name=""/>
        <dsp:cNvSpPr/>
      </dsp:nvSpPr>
      <dsp:spPr>
        <a:xfrm>
          <a:off x="721903" y="663"/>
          <a:ext cx="2556742" cy="15340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Friction Joint</a:t>
          </a:r>
          <a:endParaRPr lang="en-US" sz="2400" kern="1200" dirty="0"/>
        </a:p>
      </dsp:txBody>
      <dsp:txXfrm>
        <a:off x="721903" y="663"/>
        <a:ext cx="2556742" cy="1534045"/>
      </dsp:txXfrm>
    </dsp:sp>
    <dsp:sp modelId="{0D197B87-ACB0-4B9F-8770-5351C0A43570}">
      <dsp:nvSpPr>
        <dsp:cNvPr id="0" name=""/>
        <dsp:cNvSpPr/>
      </dsp:nvSpPr>
      <dsp:spPr>
        <a:xfrm>
          <a:off x="3534320" y="663"/>
          <a:ext cx="2556742" cy="153404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Buoyancy Effectors</a:t>
          </a:r>
          <a:endParaRPr lang="en-US" sz="2400" kern="1200"/>
        </a:p>
      </dsp:txBody>
      <dsp:txXfrm>
        <a:off x="3534320" y="663"/>
        <a:ext cx="2556742" cy="1534045"/>
      </dsp:txXfrm>
    </dsp:sp>
    <dsp:sp modelId="{DB0E6B33-239A-438F-8AD1-07CC45734362}">
      <dsp:nvSpPr>
        <dsp:cNvPr id="0" name=""/>
        <dsp:cNvSpPr/>
      </dsp:nvSpPr>
      <dsp:spPr>
        <a:xfrm>
          <a:off x="6346736" y="663"/>
          <a:ext cx="2556742" cy="15340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Hinge joints</a:t>
          </a:r>
          <a:endParaRPr lang="en-US" sz="2400" kern="1200"/>
        </a:p>
      </dsp:txBody>
      <dsp:txXfrm>
        <a:off x="6346736" y="663"/>
        <a:ext cx="2556742" cy="1534045"/>
      </dsp:txXfrm>
    </dsp:sp>
    <dsp:sp modelId="{4FF3FFB1-88B6-43CA-A7D6-AB2965C65F66}">
      <dsp:nvSpPr>
        <dsp:cNvPr id="0" name=""/>
        <dsp:cNvSpPr/>
      </dsp:nvSpPr>
      <dsp:spPr>
        <a:xfrm>
          <a:off x="721903" y="1790383"/>
          <a:ext cx="2556742" cy="15340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Rigidbody 2d </a:t>
          </a:r>
          <a:endParaRPr lang="en-US" sz="2400" kern="1200"/>
        </a:p>
      </dsp:txBody>
      <dsp:txXfrm>
        <a:off x="721903" y="1790383"/>
        <a:ext cx="2556742" cy="1534045"/>
      </dsp:txXfrm>
    </dsp:sp>
    <dsp:sp modelId="{C49298D0-4DB8-4CF0-BBF8-2662E3CF4111}">
      <dsp:nvSpPr>
        <dsp:cNvPr id="0" name=""/>
        <dsp:cNvSpPr/>
      </dsp:nvSpPr>
      <dsp:spPr>
        <a:xfrm>
          <a:off x="3534320" y="1790383"/>
          <a:ext cx="2556742" cy="15340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Different colliders: Circle, box, polygon 2D</a:t>
          </a:r>
          <a:endParaRPr lang="en-US" sz="2400" kern="1200"/>
        </a:p>
      </dsp:txBody>
      <dsp:txXfrm>
        <a:off x="3534320" y="1790383"/>
        <a:ext cx="2556742" cy="1534045"/>
      </dsp:txXfrm>
    </dsp:sp>
    <dsp:sp modelId="{F5C90197-87D1-4DFE-A87E-42D7DE13A318}">
      <dsp:nvSpPr>
        <dsp:cNvPr id="0" name=""/>
        <dsp:cNvSpPr/>
      </dsp:nvSpPr>
      <dsp:spPr>
        <a:xfrm>
          <a:off x="6346736" y="1790383"/>
          <a:ext cx="2556742" cy="15340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Physics Material</a:t>
          </a:r>
          <a:endParaRPr lang="en-US" sz="2400" kern="1200"/>
        </a:p>
      </dsp:txBody>
      <dsp:txXfrm>
        <a:off x="6346736" y="1790383"/>
        <a:ext cx="2556742" cy="1534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E2B3F-4AE1-46CE-BA87-A3501E58E9EE}">
      <dsp:nvSpPr>
        <dsp:cNvPr id="0" name=""/>
        <dsp:cNvSpPr/>
      </dsp:nvSpPr>
      <dsp:spPr>
        <a:xfrm>
          <a:off x="0" y="89366"/>
          <a:ext cx="6391275" cy="7807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 Implemented 2 types of joints into my game:</a:t>
          </a:r>
          <a:endParaRPr lang="en-US" sz="1500" kern="1200"/>
        </a:p>
      </dsp:txBody>
      <dsp:txXfrm>
        <a:off x="38112" y="127478"/>
        <a:ext cx="6315051" cy="704505"/>
      </dsp:txXfrm>
    </dsp:sp>
    <dsp:sp modelId="{DC918473-DF36-4B38-B897-B680E7EF7AC1}">
      <dsp:nvSpPr>
        <dsp:cNvPr id="0" name=""/>
        <dsp:cNvSpPr/>
      </dsp:nvSpPr>
      <dsp:spPr>
        <a:xfrm>
          <a:off x="0" y="870104"/>
          <a:ext cx="6391275" cy="1798874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Hinge Joint: I used the hinge joints in 2 ways the first way I used it I made a swinging spike that swings 180 degrees left to right from above that when it hits you, you lose a life. To make it I added a platform a chain and the spike. I make the spike a child of the chain and added the hinge joint to the chain to give the swinging effect. The second wy I used it is I added it to a plank to make a trapdoor so when you step on it moves and you fall to your death</a:t>
          </a:r>
          <a:endParaRPr lang="en-US" sz="1500" kern="1200"/>
        </a:p>
      </dsp:txBody>
      <dsp:txXfrm>
        <a:off x="87814" y="957918"/>
        <a:ext cx="6215647" cy="1623246"/>
      </dsp:txXfrm>
    </dsp:sp>
    <dsp:sp modelId="{2F1AD8AD-68E0-4E72-94FD-78BCB7BB966D}">
      <dsp:nvSpPr>
        <dsp:cNvPr id="0" name=""/>
        <dsp:cNvSpPr/>
      </dsp:nvSpPr>
      <dsp:spPr>
        <a:xfrm>
          <a:off x="0" y="2636033"/>
          <a:ext cx="6391275" cy="1798874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Friction Joint: I added a friction joint to a platform so when you step on it it falls out from beneath you uncovering spikes that you fall onto and die</a:t>
          </a:r>
          <a:endParaRPr lang="en-US" sz="1500" kern="1200"/>
        </a:p>
      </dsp:txBody>
      <dsp:txXfrm>
        <a:off x="87814" y="2723847"/>
        <a:ext cx="6215647" cy="1623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9BED2-EDD7-42E2-BEFB-00D18F0191D7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D0A8F-D5D9-4E6E-A699-83716B1AFCD2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2586F-8CFA-4538-9B3B-9632C7C8BB36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 used one type of effector in my game called a buoyancy effector. I added this effector to water and lava to give the affect you are swimming through it.</a:t>
          </a:r>
          <a:endParaRPr lang="en-US" sz="1600" kern="1200"/>
        </a:p>
      </dsp:txBody>
      <dsp:txXfrm>
        <a:off x="1730984" y="640"/>
        <a:ext cx="4660290" cy="1498687"/>
      </dsp:txXfrm>
    </dsp:sp>
    <dsp:sp modelId="{CF84A4DA-2CFA-4AAF-888B-7D7650077820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F325C-29AA-402A-B515-63FD10D58C76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A4BBA-28A6-455E-A97A-D234BF6999F4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With the water I made it very bouncy, so it looks like you're floating in the water </a:t>
          </a:r>
          <a:endParaRPr lang="en-US" sz="1600" kern="1200" dirty="0"/>
        </a:p>
      </dsp:txBody>
      <dsp:txXfrm>
        <a:off x="1730984" y="1873999"/>
        <a:ext cx="4660290" cy="1498687"/>
      </dsp:txXfrm>
    </dsp:sp>
    <dsp:sp modelId="{C18C637D-1992-4422-9257-2BD4270DBAD3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F522E-8FB9-4C7F-9942-0ACA825F4A32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D3E9C-2D69-4B90-BE6E-5F6393F4DDBF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Then with the physics material I used them on the water and lava to make it seem like the current is pushing you to the left making you fight your way while swimming</a:t>
          </a:r>
          <a:endParaRPr lang="en-US" sz="1600" kern="1200"/>
        </a:p>
      </dsp:txBody>
      <dsp:txXfrm>
        <a:off x="1730984" y="3747359"/>
        <a:ext cx="4660290" cy="1498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9118E-E6A6-4C68-B3AC-3E837C846929}">
      <dsp:nvSpPr>
        <dsp:cNvPr id="0" name=""/>
        <dsp:cNvSpPr/>
      </dsp:nvSpPr>
      <dsp:spPr>
        <a:xfrm>
          <a:off x="1174" y="184257"/>
          <a:ext cx="4124157" cy="261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6076C6-50CC-42C7-8DD2-507496C2E94F}">
      <dsp:nvSpPr>
        <dsp:cNvPr id="0" name=""/>
        <dsp:cNvSpPr/>
      </dsp:nvSpPr>
      <dsp:spPr>
        <a:xfrm>
          <a:off x="459414" y="619585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Overall I added quite a good bit of physics to my game using different style of physics </a:t>
          </a:r>
          <a:endParaRPr lang="en-US" sz="2300" kern="1200"/>
        </a:p>
      </dsp:txBody>
      <dsp:txXfrm>
        <a:off x="536117" y="696288"/>
        <a:ext cx="3970751" cy="2465433"/>
      </dsp:txXfrm>
    </dsp:sp>
    <dsp:sp modelId="{80FC754C-45FE-4883-958F-F3F88DDD0EE9}">
      <dsp:nvSpPr>
        <dsp:cNvPr id="0" name=""/>
        <dsp:cNvSpPr/>
      </dsp:nvSpPr>
      <dsp:spPr>
        <a:xfrm>
          <a:off x="5041811" y="184257"/>
          <a:ext cx="4124157" cy="261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E8CE54-8653-4143-B7AA-B923A607E1AF}">
      <dsp:nvSpPr>
        <dsp:cNvPr id="0" name=""/>
        <dsp:cNvSpPr/>
      </dsp:nvSpPr>
      <dsp:spPr>
        <a:xfrm>
          <a:off x="5500051" y="619585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But with more research I think I could make this game better by adding new types of joints and effectors and maybe even try implementing triggers into my game</a:t>
          </a:r>
          <a:endParaRPr lang="en-US" sz="2300" kern="1200"/>
        </a:p>
      </dsp:txBody>
      <dsp:txXfrm>
        <a:off x="5576754" y="696288"/>
        <a:ext cx="3970751" cy="2465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9AD5E73-BE88-40A1-8265-BFE47B3CFE6E}" type="datetimeFigureOut">
              <a:rPr lang="en-IE" smtClean="0"/>
              <a:t>30/04/2022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200136A-F4DC-4465-9B1C-E5331D6ED3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260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5E73-BE88-40A1-8265-BFE47B3CFE6E}" type="datetimeFigureOut">
              <a:rPr lang="en-IE" smtClean="0"/>
              <a:t>30/04/2022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136A-F4DC-4465-9B1C-E5331D6ED3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63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5E73-BE88-40A1-8265-BFE47B3CFE6E}" type="datetimeFigureOut">
              <a:rPr lang="en-IE" smtClean="0"/>
              <a:t>30/04/2022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136A-F4DC-4465-9B1C-E5331D6ED3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8011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5E73-BE88-40A1-8265-BFE47B3CFE6E}" type="datetimeFigureOut">
              <a:rPr lang="en-IE" smtClean="0"/>
              <a:t>30/04/2022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136A-F4DC-4465-9B1C-E5331D6ED3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255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5E73-BE88-40A1-8265-BFE47B3CFE6E}" type="datetimeFigureOut">
              <a:rPr lang="en-IE" smtClean="0"/>
              <a:t>30/04/2022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136A-F4DC-4465-9B1C-E5331D6ED3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6933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5E73-BE88-40A1-8265-BFE47B3CFE6E}" type="datetimeFigureOut">
              <a:rPr lang="en-IE" smtClean="0"/>
              <a:t>30/04/2022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136A-F4DC-4465-9B1C-E5331D6ED3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460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5E73-BE88-40A1-8265-BFE47B3CFE6E}" type="datetimeFigureOut">
              <a:rPr lang="en-IE" smtClean="0"/>
              <a:t>30/04/2022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136A-F4DC-4465-9B1C-E5331D6ED3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7024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9AD5E73-BE88-40A1-8265-BFE47B3CFE6E}" type="datetimeFigureOut">
              <a:rPr lang="en-IE" smtClean="0"/>
              <a:t>30/04/2022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136A-F4DC-4465-9B1C-E5331D6ED3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6683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9AD5E73-BE88-40A1-8265-BFE47B3CFE6E}" type="datetimeFigureOut">
              <a:rPr lang="en-IE" smtClean="0"/>
              <a:t>30/04/2022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136A-F4DC-4465-9B1C-E5331D6ED3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384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5E73-BE88-40A1-8265-BFE47B3CFE6E}" type="datetimeFigureOut">
              <a:rPr lang="en-IE" smtClean="0"/>
              <a:t>30/04/2022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136A-F4DC-4465-9B1C-E5331D6ED3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5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5E73-BE88-40A1-8265-BFE47B3CFE6E}" type="datetimeFigureOut">
              <a:rPr lang="en-IE" smtClean="0"/>
              <a:t>30/04/2022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136A-F4DC-4465-9B1C-E5331D6ED3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604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5E73-BE88-40A1-8265-BFE47B3CFE6E}" type="datetimeFigureOut">
              <a:rPr lang="en-IE" smtClean="0"/>
              <a:t>30/04/2022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136A-F4DC-4465-9B1C-E5331D6ED3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55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5E73-BE88-40A1-8265-BFE47B3CFE6E}" type="datetimeFigureOut">
              <a:rPr lang="en-IE" smtClean="0"/>
              <a:t>30/04/2022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136A-F4DC-4465-9B1C-E5331D6ED3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32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5E73-BE88-40A1-8265-BFE47B3CFE6E}" type="datetimeFigureOut">
              <a:rPr lang="en-IE" smtClean="0"/>
              <a:t>30/04/2022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136A-F4DC-4465-9B1C-E5331D6ED3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001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5E73-BE88-40A1-8265-BFE47B3CFE6E}" type="datetimeFigureOut">
              <a:rPr lang="en-IE" smtClean="0"/>
              <a:t>30/04/2022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136A-F4DC-4465-9B1C-E5331D6ED3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383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5E73-BE88-40A1-8265-BFE47B3CFE6E}" type="datetimeFigureOut">
              <a:rPr lang="en-IE" smtClean="0"/>
              <a:t>30/04/2022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136A-F4DC-4465-9B1C-E5331D6ED3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991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5E73-BE88-40A1-8265-BFE47B3CFE6E}" type="datetimeFigureOut">
              <a:rPr lang="en-IE" smtClean="0"/>
              <a:t>30/04/2022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136A-F4DC-4465-9B1C-E5331D6ED3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53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9AD5E73-BE88-40A1-8265-BFE47B3CFE6E}" type="datetimeFigureOut">
              <a:rPr lang="en-IE" smtClean="0"/>
              <a:t>30/04/2022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200136A-F4DC-4465-9B1C-E5331D6ED3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547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7242-1E03-4443-AC89-97EC9EA2F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Ai Presentation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12DDE-FA1F-4487-AC8C-481564A24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Finns Adventures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786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F74A25-2067-4DBD-9450-7B1CA8D3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What is the game I created</a:t>
            </a:r>
            <a:endParaRPr lang="en-IE">
              <a:solidFill>
                <a:srgbClr val="EBEB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D34DFA-AEED-3946-5022-B6D765D3F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596313"/>
              </p:ext>
            </p:extLst>
          </p:nvPr>
        </p:nvGraphicFramePr>
        <p:xfrm>
          <a:off x="5252120" y="1160733"/>
          <a:ext cx="6391275" cy="3171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741CE0E-354C-4026-A238-151E952857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6969" y="4413580"/>
            <a:ext cx="4981575" cy="22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7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7C7CCA-6CFC-4B7E-AF83-E55EA05C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physics materials did I use</a:t>
            </a:r>
            <a:endParaRPr lang="en-IE">
              <a:solidFill>
                <a:srgbClr val="FFFF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C859BFF-ECD4-2495-DF03-6D4005B1E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764759"/>
              </p:ext>
            </p:extLst>
          </p:nvPr>
        </p:nvGraphicFramePr>
        <p:xfrm>
          <a:off x="1154954" y="2484580"/>
          <a:ext cx="9625383" cy="3325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D5AFDD-58D1-46C1-A937-60152219681C}"/>
              </a:ext>
            </a:extLst>
          </p:cNvPr>
          <p:cNvSpPr txBox="1"/>
          <p:nvPr/>
        </p:nvSpPr>
        <p:spPr>
          <a:xfrm>
            <a:off x="1016000" y="2017972"/>
            <a:ext cx="10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/>
              <a:t>In this game I used many different physics materials such as :</a:t>
            </a:r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93931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BDA2C3-E9CF-42EA-AB89-F979D8BB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EBEBEB"/>
                </a:solidFill>
              </a:rPr>
              <a:t>How I implemented Joints</a:t>
            </a:r>
            <a:endParaRPr lang="en-IE" sz="3300">
              <a:solidFill>
                <a:srgbClr val="EBEBEB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DE8C4523-E6CE-216A-C815-49B4174E0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339320"/>
              </p:ext>
            </p:extLst>
          </p:nvPr>
        </p:nvGraphicFramePr>
        <p:xfrm>
          <a:off x="5142960" y="1367352"/>
          <a:ext cx="6391275" cy="4682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463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E6CD79-ED47-4FB7-AC12-AEBE5127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EBEBEB"/>
                </a:solidFill>
              </a:rPr>
              <a:t>How I implemented effectors and Physics Materials</a:t>
            </a:r>
            <a:endParaRPr lang="en-IE" sz="3300">
              <a:solidFill>
                <a:srgbClr val="EBEBEB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EE51D34D-5A63-6A35-5C9C-94782647B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06047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9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19F4EC-4D76-4CFE-942B-2A9BC4F3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  <a:endParaRPr lang="en-IE">
              <a:solidFill>
                <a:srgbClr val="FFFF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E8482C4-6C08-895B-CDA7-75425D6733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41517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4172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394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Game Ai Presentation</vt:lpstr>
      <vt:lpstr>What is the game I created</vt:lpstr>
      <vt:lpstr>What physics materials did I use</vt:lpstr>
      <vt:lpstr>How I implemented Joints</vt:lpstr>
      <vt:lpstr>How I implemented effectors and Physics Materials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Ai Presentation</dc:title>
  <dc:creator>Clodagh Kelly</dc:creator>
  <cp:lastModifiedBy>Clodagh Kelly</cp:lastModifiedBy>
  <cp:revision>1</cp:revision>
  <dcterms:created xsi:type="dcterms:W3CDTF">2022-04-30T13:30:47Z</dcterms:created>
  <dcterms:modified xsi:type="dcterms:W3CDTF">2022-04-30T13:55:25Z</dcterms:modified>
</cp:coreProperties>
</file>