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CCFA-9A81-43F4-B39A-34C9B1D88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A4682-7CB1-4182-9979-C04C3BC34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A4D0-ACFC-4837-BB44-8C4F30F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6C6B-AAA5-4074-B282-D1187B22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4C9F8-D0EA-45AD-A426-3ADCD2CF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43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1C37-0160-4ED3-912F-9EA23A14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5B64D-4521-44BA-8F2F-7212B85F0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3D68-1F3D-4CF5-8ABB-7A497CD6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874B3-A9F3-44DE-BA54-0912B3CE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D6CC-0467-43DC-B7FD-008364E7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172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F91FA-0833-4612-BDFD-12910EA3C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0619-7B5A-4ED4-8936-F60F70DD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47DA8-8BEC-4234-BA29-E44F5BA7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9371-AD91-4705-8E44-24C0B5A5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2599-B85B-4668-A1B8-E0E0CA02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699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D167-6DBC-4EB7-88A7-1F54964C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22DC-3B9B-485C-B6D0-BBAD93DA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DC0E-1953-4F43-8D20-CDDA71E4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E6D7-2F54-440F-B688-A521E7F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4C95-AAAE-48B1-A5E8-7021927F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938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55EB-D088-4A36-A611-3F1BEAE7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DA051-7F1D-4E71-A81F-C83F135E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2328-8308-4A72-BE24-EBCFCE51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6F46-9A3A-41DB-B3C1-0D5D9148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F1EC-C7B5-4A5E-A1CC-96D4A5EE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161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221B-5400-4B9A-B88A-78F253FD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AB46-706B-4F54-9BA2-6034157C8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8F5A2-9E81-4026-9CEF-1B1E23AA9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0860F-63BF-4273-8FCD-816C37EA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0471-D3CE-41C0-A35D-BDC290BA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C245-67A2-4A03-AE60-92970336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0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D87C-5CE6-44FF-B650-C42188A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D0CE2-58E6-4433-9C9E-32281290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EBE50-4EFA-4053-869D-7108E96C9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3ADF7-24DB-4224-A6E4-D41A35414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7C93E-6570-49BF-9A60-82374192A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3282C-8036-4DF1-9EED-D2CB26ED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1CF2-2A2F-4CA8-B4B9-E20EEADF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7AF5C-B193-478B-B987-144655E0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842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D362-C7DE-4526-A10D-4EACC2C7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8A1FC-C25F-40C0-B943-E7AA7A83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F54C9-AC0B-42C8-BE1A-A29FB388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B8701-80CD-43C5-BACC-86428109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79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A1BB2-6EBA-44F1-9AB2-68A4C2AF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35DE4-2EBE-483A-AF23-B532892D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396A-BFDF-4C26-B463-A9651207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897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585C-6BDE-4070-B120-C48C0222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1766-48E4-40CE-8DAF-4A0CD7402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E7094-716D-4E8E-B5D0-84329AF96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CF1D2-D918-4BDD-8F89-16D709A2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84AF4-2220-4E99-BC3E-30886F1D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7610D-FE8F-4C12-861C-C97CEBF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3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5FB2-AFB2-4D30-800C-D738F753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4D437-0F4E-42EE-AFC9-5A22D4310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C798-9405-434E-A6DB-1B47FD98A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54B49-F242-4777-B0D8-3305F5B5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3FA23-E0CB-4426-81BD-310E58A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33678-D6A1-4890-8925-F69C96AA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629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F92DF-6E89-4D0F-ABB1-782C8EF2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EBCF1-F681-4B4E-9501-2AD0D7FA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110F-332F-4201-86BF-7453C18A3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9000-5B99-4E45-B3E5-1E0D197574CC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E1BA-C4D6-4370-85FB-8B857DDA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DDB3-2538-43D8-9A49-121B201FB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CC04-ABC9-45C2-806F-1C700CFE50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602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Picture 50" descr="Pressure meter Icon of Flat style - Available in SVG, PNG, EPS, AI &amp; Icon  fonts">
            <a:extLst>
              <a:ext uri="{FF2B5EF4-FFF2-40B4-BE49-F238E27FC236}">
                <a16:creationId xmlns:a16="http://schemas.microsoft.com/office/drawing/2014/main" id="{97DAECF5-36F0-4E94-9722-3F60A6D9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33" y="383060"/>
            <a:ext cx="6291026" cy="62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F7B1582E-7231-42DE-937D-C38DC91C2152}"/>
              </a:ext>
            </a:extLst>
          </p:cNvPr>
          <p:cNvSpPr/>
          <p:nvPr/>
        </p:nvSpPr>
        <p:spPr>
          <a:xfrm>
            <a:off x="4050718" y="1037967"/>
            <a:ext cx="3672254" cy="36576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B1AE0EA-6504-4DEC-BCBD-DFF61B57D3D1}"/>
              </a:ext>
            </a:extLst>
          </p:cNvPr>
          <p:cNvGrpSpPr/>
          <p:nvPr/>
        </p:nvGrpSpPr>
        <p:grpSpPr>
          <a:xfrm>
            <a:off x="4187930" y="1215058"/>
            <a:ext cx="3397831" cy="1798392"/>
            <a:chOff x="3526972" y="564372"/>
            <a:chExt cx="4310742" cy="231933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50D35627-F8AB-408E-85F3-A63FC9E07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342" y="566974"/>
              <a:ext cx="665986" cy="663782"/>
            </a:xfrm>
            <a:custGeom>
              <a:avLst/>
              <a:gdLst>
                <a:gd name="T0" fmla="*/ 0 w 2292"/>
                <a:gd name="T1" fmla="*/ 0 h 2126"/>
                <a:gd name="T2" fmla="*/ 2292 w 2292"/>
                <a:gd name="T3" fmla="*/ 363 h 2126"/>
                <a:gd name="T4" fmla="*/ 1719 w 2292"/>
                <a:gd name="T5" fmla="*/ 2126 h 2126"/>
                <a:gd name="T6" fmla="*/ 0 w 2292"/>
                <a:gd name="T7" fmla="*/ 1854 h 2126"/>
                <a:gd name="T8" fmla="*/ 0 w 2292"/>
                <a:gd name="T9" fmla="*/ 0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2" h="2126">
                  <a:moveTo>
                    <a:pt x="0" y="0"/>
                  </a:moveTo>
                  <a:cubicBezTo>
                    <a:pt x="779" y="0"/>
                    <a:pt x="1552" y="122"/>
                    <a:pt x="2292" y="363"/>
                  </a:cubicBezTo>
                  <a:lnTo>
                    <a:pt x="1719" y="2126"/>
                  </a:lnTo>
                  <a:cubicBezTo>
                    <a:pt x="1164" y="1946"/>
                    <a:pt x="584" y="1854"/>
                    <a:pt x="0" y="18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8BF0DF7-B2CB-410D-B1CB-BB703E667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342" y="564372"/>
              <a:ext cx="665986" cy="666384"/>
            </a:xfrm>
            <a:custGeom>
              <a:avLst/>
              <a:gdLst>
                <a:gd name="T0" fmla="*/ 0 w 2292"/>
                <a:gd name="T1" fmla="*/ 0 h 2126"/>
                <a:gd name="T2" fmla="*/ 2292 w 2292"/>
                <a:gd name="T3" fmla="*/ 363 h 2126"/>
                <a:gd name="T4" fmla="*/ 1719 w 2292"/>
                <a:gd name="T5" fmla="*/ 2126 h 2126"/>
                <a:gd name="T6" fmla="*/ 0 w 2292"/>
                <a:gd name="T7" fmla="*/ 1854 h 2126"/>
                <a:gd name="T8" fmla="*/ 0 w 2292"/>
                <a:gd name="T9" fmla="*/ 0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2" h="2126">
                  <a:moveTo>
                    <a:pt x="0" y="0"/>
                  </a:moveTo>
                  <a:cubicBezTo>
                    <a:pt x="779" y="0"/>
                    <a:pt x="1552" y="122"/>
                    <a:pt x="2292" y="363"/>
                  </a:cubicBezTo>
                  <a:lnTo>
                    <a:pt x="1719" y="2126"/>
                  </a:lnTo>
                  <a:cubicBezTo>
                    <a:pt x="1164" y="1946"/>
                    <a:pt x="584" y="1854"/>
                    <a:pt x="0" y="185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39A3F20-161C-47EE-8E84-7CB5C7B1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3648" y="678907"/>
              <a:ext cx="767700" cy="799142"/>
            </a:xfrm>
            <a:custGeom>
              <a:avLst/>
              <a:gdLst>
                <a:gd name="T0" fmla="*/ 573 w 2641"/>
                <a:gd name="T1" fmla="*/ 0 h 2553"/>
                <a:gd name="T2" fmla="*/ 2641 w 2641"/>
                <a:gd name="T3" fmla="*/ 1053 h 2553"/>
                <a:gd name="T4" fmla="*/ 1551 w 2641"/>
                <a:gd name="T5" fmla="*/ 2553 h 2553"/>
                <a:gd name="T6" fmla="*/ 0 w 2641"/>
                <a:gd name="T7" fmla="*/ 1763 h 2553"/>
                <a:gd name="T8" fmla="*/ 573 w 2641"/>
                <a:gd name="T9" fmla="*/ 0 h 2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1" h="2553">
                  <a:moveTo>
                    <a:pt x="573" y="0"/>
                  </a:moveTo>
                  <a:cubicBezTo>
                    <a:pt x="1314" y="240"/>
                    <a:pt x="2011" y="596"/>
                    <a:pt x="2641" y="1053"/>
                  </a:cubicBezTo>
                  <a:lnTo>
                    <a:pt x="1551" y="2553"/>
                  </a:lnTo>
                  <a:cubicBezTo>
                    <a:pt x="1079" y="2210"/>
                    <a:pt x="556" y="1944"/>
                    <a:pt x="0" y="1763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5E848B4-E21A-4278-A1CC-D5A97BE68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3648" y="678907"/>
              <a:ext cx="765277" cy="799142"/>
            </a:xfrm>
            <a:custGeom>
              <a:avLst/>
              <a:gdLst>
                <a:gd name="T0" fmla="*/ 573 w 2641"/>
                <a:gd name="T1" fmla="*/ 0 h 2553"/>
                <a:gd name="T2" fmla="*/ 2641 w 2641"/>
                <a:gd name="T3" fmla="*/ 1053 h 2553"/>
                <a:gd name="T4" fmla="*/ 1551 w 2641"/>
                <a:gd name="T5" fmla="*/ 2553 h 2553"/>
                <a:gd name="T6" fmla="*/ 0 w 2641"/>
                <a:gd name="T7" fmla="*/ 1763 h 2553"/>
                <a:gd name="T8" fmla="*/ 573 w 2641"/>
                <a:gd name="T9" fmla="*/ 0 h 2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1" h="2553">
                  <a:moveTo>
                    <a:pt x="573" y="0"/>
                  </a:moveTo>
                  <a:cubicBezTo>
                    <a:pt x="1314" y="240"/>
                    <a:pt x="2011" y="596"/>
                    <a:pt x="2641" y="1053"/>
                  </a:cubicBezTo>
                  <a:lnTo>
                    <a:pt x="1551" y="2553"/>
                  </a:lnTo>
                  <a:cubicBezTo>
                    <a:pt x="1079" y="2210"/>
                    <a:pt x="556" y="1944"/>
                    <a:pt x="0" y="1763"/>
                  </a:cubicBezTo>
                  <a:lnTo>
                    <a:pt x="573" y="0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F92B40B-E41F-4AA2-AC3B-B4AC94B29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097" y="1009495"/>
              <a:ext cx="791918" cy="853804"/>
            </a:xfrm>
            <a:custGeom>
              <a:avLst/>
              <a:gdLst>
                <a:gd name="T0" fmla="*/ 1090 w 2731"/>
                <a:gd name="T1" fmla="*/ 0 h 2731"/>
                <a:gd name="T2" fmla="*/ 2731 w 2731"/>
                <a:gd name="T3" fmla="*/ 1641 h 2731"/>
                <a:gd name="T4" fmla="*/ 1231 w 2731"/>
                <a:gd name="T5" fmla="*/ 2731 h 2731"/>
                <a:gd name="T6" fmla="*/ 0 w 2731"/>
                <a:gd name="T7" fmla="*/ 1500 h 2731"/>
                <a:gd name="T8" fmla="*/ 1090 w 2731"/>
                <a:gd name="T9" fmla="*/ 0 h 2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1" h="2731">
                  <a:moveTo>
                    <a:pt x="1090" y="0"/>
                  </a:moveTo>
                  <a:cubicBezTo>
                    <a:pt x="1719" y="458"/>
                    <a:pt x="2273" y="1011"/>
                    <a:pt x="2731" y="1641"/>
                  </a:cubicBezTo>
                  <a:lnTo>
                    <a:pt x="1231" y="2731"/>
                  </a:lnTo>
                  <a:cubicBezTo>
                    <a:pt x="888" y="2259"/>
                    <a:pt x="472" y="1843"/>
                    <a:pt x="0" y="1500"/>
                  </a:cubicBezTo>
                  <a:lnTo>
                    <a:pt x="109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CD1EF9B-C8A8-459E-843D-E7AB8676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097" y="1009495"/>
              <a:ext cx="791918" cy="853804"/>
            </a:xfrm>
            <a:custGeom>
              <a:avLst/>
              <a:gdLst>
                <a:gd name="T0" fmla="*/ 1090 w 2731"/>
                <a:gd name="T1" fmla="*/ 0 h 2731"/>
                <a:gd name="T2" fmla="*/ 2731 w 2731"/>
                <a:gd name="T3" fmla="*/ 1641 h 2731"/>
                <a:gd name="T4" fmla="*/ 1231 w 2731"/>
                <a:gd name="T5" fmla="*/ 2731 h 2731"/>
                <a:gd name="T6" fmla="*/ 0 w 2731"/>
                <a:gd name="T7" fmla="*/ 1500 h 2731"/>
                <a:gd name="T8" fmla="*/ 1090 w 2731"/>
                <a:gd name="T9" fmla="*/ 0 h 2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1" h="2731">
                  <a:moveTo>
                    <a:pt x="1090" y="0"/>
                  </a:moveTo>
                  <a:cubicBezTo>
                    <a:pt x="1719" y="458"/>
                    <a:pt x="2273" y="1011"/>
                    <a:pt x="2731" y="1641"/>
                  </a:cubicBezTo>
                  <a:lnTo>
                    <a:pt x="1231" y="2731"/>
                  </a:lnTo>
                  <a:cubicBezTo>
                    <a:pt x="888" y="2259"/>
                    <a:pt x="472" y="1843"/>
                    <a:pt x="0" y="1500"/>
                  </a:cubicBezTo>
                  <a:lnTo>
                    <a:pt x="1090" y="0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E5C1116-B6BF-4B41-8493-58EEA8CA0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095" y="1522299"/>
              <a:ext cx="743483" cy="825172"/>
            </a:xfrm>
            <a:custGeom>
              <a:avLst/>
              <a:gdLst>
                <a:gd name="T0" fmla="*/ 1500 w 2553"/>
                <a:gd name="T1" fmla="*/ 0 h 2641"/>
                <a:gd name="T2" fmla="*/ 2553 w 2553"/>
                <a:gd name="T3" fmla="*/ 2068 h 2641"/>
                <a:gd name="T4" fmla="*/ 790 w 2553"/>
                <a:gd name="T5" fmla="*/ 2641 h 2641"/>
                <a:gd name="T6" fmla="*/ 0 w 2553"/>
                <a:gd name="T7" fmla="*/ 1090 h 2641"/>
                <a:gd name="T8" fmla="*/ 1500 w 2553"/>
                <a:gd name="T9" fmla="*/ 0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3" h="2641">
                  <a:moveTo>
                    <a:pt x="1500" y="0"/>
                  </a:moveTo>
                  <a:cubicBezTo>
                    <a:pt x="1957" y="630"/>
                    <a:pt x="2313" y="1327"/>
                    <a:pt x="2553" y="2068"/>
                  </a:cubicBezTo>
                  <a:lnTo>
                    <a:pt x="790" y="2641"/>
                  </a:lnTo>
                  <a:cubicBezTo>
                    <a:pt x="609" y="2085"/>
                    <a:pt x="343" y="1562"/>
                    <a:pt x="0" y="1090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36D2B36-7711-4B93-87C4-46B3DBD55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095" y="1522299"/>
              <a:ext cx="743483" cy="825172"/>
            </a:xfrm>
            <a:custGeom>
              <a:avLst/>
              <a:gdLst>
                <a:gd name="T0" fmla="*/ 1500 w 2553"/>
                <a:gd name="T1" fmla="*/ 0 h 2641"/>
                <a:gd name="T2" fmla="*/ 2553 w 2553"/>
                <a:gd name="T3" fmla="*/ 2068 h 2641"/>
                <a:gd name="T4" fmla="*/ 790 w 2553"/>
                <a:gd name="T5" fmla="*/ 2641 h 2641"/>
                <a:gd name="T6" fmla="*/ 0 w 2553"/>
                <a:gd name="T7" fmla="*/ 1090 h 2641"/>
                <a:gd name="T8" fmla="*/ 1500 w 2553"/>
                <a:gd name="T9" fmla="*/ 0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3" h="2641">
                  <a:moveTo>
                    <a:pt x="1500" y="0"/>
                  </a:moveTo>
                  <a:cubicBezTo>
                    <a:pt x="1957" y="630"/>
                    <a:pt x="2313" y="1327"/>
                    <a:pt x="2553" y="2068"/>
                  </a:cubicBezTo>
                  <a:lnTo>
                    <a:pt x="790" y="2641"/>
                  </a:lnTo>
                  <a:cubicBezTo>
                    <a:pt x="609" y="2085"/>
                    <a:pt x="343" y="1562"/>
                    <a:pt x="0" y="1090"/>
                  </a:cubicBezTo>
                  <a:lnTo>
                    <a:pt x="1500" y="0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240E50B-0204-4A19-8904-75E2A0CA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163" y="2167859"/>
              <a:ext cx="617551" cy="715843"/>
            </a:xfrm>
            <a:custGeom>
              <a:avLst/>
              <a:gdLst>
                <a:gd name="T0" fmla="*/ 1763 w 2126"/>
                <a:gd name="T1" fmla="*/ 0 h 2291"/>
                <a:gd name="T2" fmla="*/ 2126 w 2126"/>
                <a:gd name="T3" fmla="*/ 2291 h 2291"/>
                <a:gd name="T4" fmla="*/ 272 w 2126"/>
                <a:gd name="T5" fmla="*/ 2291 h 2291"/>
                <a:gd name="T6" fmla="*/ 0 w 2126"/>
                <a:gd name="T7" fmla="*/ 573 h 2291"/>
                <a:gd name="T8" fmla="*/ 1763 w 2126"/>
                <a:gd name="T9" fmla="*/ 0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6" h="2291">
                  <a:moveTo>
                    <a:pt x="1763" y="0"/>
                  </a:moveTo>
                  <a:cubicBezTo>
                    <a:pt x="2004" y="740"/>
                    <a:pt x="2126" y="1513"/>
                    <a:pt x="2126" y="2291"/>
                  </a:cubicBezTo>
                  <a:lnTo>
                    <a:pt x="272" y="2291"/>
                  </a:lnTo>
                  <a:cubicBezTo>
                    <a:pt x="272" y="1708"/>
                    <a:pt x="180" y="1128"/>
                    <a:pt x="0" y="573"/>
                  </a:cubicBezTo>
                  <a:lnTo>
                    <a:pt x="176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 dirty="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A552F2C-DF98-4720-A06B-FB18774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163" y="2167859"/>
              <a:ext cx="617551" cy="715843"/>
            </a:xfrm>
            <a:custGeom>
              <a:avLst/>
              <a:gdLst>
                <a:gd name="T0" fmla="*/ 1763 w 2126"/>
                <a:gd name="T1" fmla="*/ 0 h 2291"/>
                <a:gd name="T2" fmla="*/ 2126 w 2126"/>
                <a:gd name="T3" fmla="*/ 2291 h 2291"/>
                <a:gd name="T4" fmla="*/ 272 w 2126"/>
                <a:gd name="T5" fmla="*/ 2291 h 2291"/>
                <a:gd name="T6" fmla="*/ 0 w 2126"/>
                <a:gd name="T7" fmla="*/ 573 h 2291"/>
                <a:gd name="T8" fmla="*/ 1763 w 2126"/>
                <a:gd name="T9" fmla="*/ 0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6" h="2291">
                  <a:moveTo>
                    <a:pt x="1763" y="0"/>
                  </a:moveTo>
                  <a:cubicBezTo>
                    <a:pt x="2004" y="740"/>
                    <a:pt x="2126" y="1513"/>
                    <a:pt x="2126" y="2291"/>
                  </a:cubicBezTo>
                  <a:lnTo>
                    <a:pt x="272" y="2291"/>
                  </a:lnTo>
                  <a:cubicBezTo>
                    <a:pt x="272" y="1708"/>
                    <a:pt x="180" y="1128"/>
                    <a:pt x="0" y="573"/>
                  </a:cubicBezTo>
                  <a:lnTo>
                    <a:pt x="1763" y="0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E3ABAB0C-8D32-4238-878F-FA4D3EA0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6972" y="2167859"/>
              <a:ext cx="619971" cy="715843"/>
            </a:xfrm>
            <a:custGeom>
              <a:avLst/>
              <a:gdLst>
                <a:gd name="T0" fmla="*/ 0 w 4253"/>
                <a:gd name="T1" fmla="*/ 4583 h 4583"/>
                <a:gd name="T2" fmla="*/ 726 w 4253"/>
                <a:gd name="T3" fmla="*/ 0 h 4583"/>
                <a:gd name="T4" fmla="*/ 4253 w 4253"/>
                <a:gd name="T5" fmla="*/ 1146 h 4583"/>
                <a:gd name="T6" fmla="*/ 3708 w 4253"/>
                <a:gd name="T7" fmla="*/ 4583 h 4583"/>
                <a:gd name="T8" fmla="*/ 0 w 4253"/>
                <a:gd name="T9" fmla="*/ 4583 h 4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3" h="4583">
                  <a:moveTo>
                    <a:pt x="0" y="4583"/>
                  </a:moveTo>
                  <a:cubicBezTo>
                    <a:pt x="0" y="3027"/>
                    <a:pt x="245" y="1480"/>
                    <a:pt x="726" y="0"/>
                  </a:cubicBezTo>
                  <a:lnTo>
                    <a:pt x="4253" y="1146"/>
                  </a:lnTo>
                  <a:cubicBezTo>
                    <a:pt x="3892" y="2256"/>
                    <a:pt x="3708" y="3416"/>
                    <a:pt x="3708" y="4583"/>
                  </a:cubicBezTo>
                  <a:lnTo>
                    <a:pt x="0" y="458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 dirty="0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DA1B09C6-0110-47C9-B0D0-2ED9288E3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6972" y="2167859"/>
              <a:ext cx="619971" cy="715843"/>
            </a:xfrm>
            <a:custGeom>
              <a:avLst/>
              <a:gdLst>
                <a:gd name="T0" fmla="*/ 0 w 4253"/>
                <a:gd name="T1" fmla="*/ 4583 h 4583"/>
                <a:gd name="T2" fmla="*/ 726 w 4253"/>
                <a:gd name="T3" fmla="*/ 0 h 4583"/>
                <a:gd name="T4" fmla="*/ 4253 w 4253"/>
                <a:gd name="T5" fmla="*/ 1146 h 4583"/>
                <a:gd name="T6" fmla="*/ 3708 w 4253"/>
                <a:gd name="T7" fmla="*/ 4583 h 4583"/>
                <a:gd name="T8" fmla="*/ 0 w 4253"/>
                <a:gd name="T9" fmla="*/ 4583 h 4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3" h="4583">
                  <a:moveTo>
                    <a:pt x="0" y="4583"/>
                  </a:moveTo>
                  <a:cubicBezTo>
                    <a:pt x="0" y="3027"/>
                    <a:pt x="245" y="1480"/>
                    <a:pt x="726" y="0"/>
                  </a:cubicBezTo>
                  <a:lnTo>
                    <a:pt x="4253" y="1146"/>
                  </a:lnTo>
                  <a:cubicBezTo>
                    <a:pt x="3892" y="2256"/>
                    <a:pt x="3708" y="3416"/>
                    <a:pt x="3708" y="4583"/>
                  </a:cubicBezTo>
                  <a:lnTo>
                    <a:pt x="0" y="4583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 dirty="0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35EC1F4C-3AB0-4E5D-A43A-5AAEDE3F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530" y="1522299"/>
              <a:ext cx="741060" cy="825172"/>
            </a:xfrm>
            <a:custGeom>
              <a:avLst/>
              <a:gdLst>
                <a:gd name="T0" fmla="*/ 0 w 5107"/>
                <a:gd name="T1" fmla="*/ 4135 h 5281"/>
                <a:gd name="T2" fmla="*/ 2107 w 5107"/>
                <a:gd name="T3" fmla="*/ 0 h 5281"/>
                <a:gd name="T4" fmla="*/ 5107 w 5107"/>
                <a:gd name="T5" fmla="*/ 2179 h 5281"/>
                <a:gd name="T6" fmla="*/ 3527 w 5107"/>
                <a:gd name="T7" fmla="*/ 5281 h 5281"/>
                <a:gd name="T8" fmla="*/ 0 w 5107"/>
                <a:gd name="T9" fmla="*/ 4135 h 5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7" h="5281">
                  <a:moveTo>
                    <a:pt x="0" y="4135"/>
                  </a:moveTo>
                  <a:cubicBezTo>
                    <a:pt x="481" y="2654"/>
                    <a:pt x="1192" y="1259"/>
                    <a:pt x="2107" y="0"/>
                  </a:cubicBezTo>
                  <a:lnTo>
                    <a:pt x="5107" y="2179"/>
                  </a:lnTo>
                  <a:cubicBezTo>
                    <a:pt x="4421" y="3124"/>
                    <a:pt x="3888" y="4170"/>
                    <a:pt x="3527" y="5281"/>
                  </a:cubicBezTo>
                  <a:lnTo>
                    <a:pt x="0" y="413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C51393D4-08C1-4EB7-BBE4-39E7AE835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530" y="1522299"/>
              <a:ext cx="741060" cy="825172"/>
            </a:xfrm>
            <a:custGeom>
              <a:avLst/>
              <a:gdLst>
                <a:gd name="T0" fmla="*/ 0 w 5107"/>
                <a:gd name="T1" fmla="*/ 4135 h 5281"/>
                <a:gd name="T2" fmla="*/ 2107 w 5107"/>
                <a:gd name="T3" fmla="*/ 0 h 5281"/>
                <a:gd name="T4" fmla="*/ 5107 w 5107"/>
                <a:gd name="T5" fmla="*/ 2179 h 5281"/>
                <a:gd name="T6" fmla="*/ 3527 w 5107"/>
                <a:gd name="T7" fmla="*/ 5281 h 5281"/>
                <a:gd name="T8" fmla="*/ 0 w 5107"/>
                <a:gd name="T9" fmla="*/ 4135 h 5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7" h="5281">
                  <a:moveTo>
                    <a:pt x="0" y="4135"/>
                  </a:moveTo>
                  <a:cubicBezTo>
                    <a:pt x="481" y="2654"/>
                    <a:pt x="1192" y="1259"/>
                    <a:pt x="2107" y="0"/>
                  </a:cubicBezTo>
                  <a:lnTo>
                    <a:pt x="5107" y="2179"/>
                  </a:lnTo>
                  <a:cubicBezTo>
                    <a:pt x="4421" y="3124"/>
                    <a:pt x="3888" y="4170"/>
                    <a:pt x="3527" y="5281"/>
                  </a:cubicBezTo>
                  <a:lnTo>
                    <a:pt x="0" y="4135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F5080A8B-1B19-4190-93FA-4CA160BFE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672" y="1009495"/>
              <a:ext cx="794338" cy="853804"/>
            </a:xfrm>
            <a:custGeom>
              <a:avLst/>
              <a:gdLst>
                <a:gd name="T0" fmla="*/ 0 w 5461"/>
                <a:gd name="T1" fmla="*/ 3282 h 5461"/>
                <a:gd name="T2" fmla="*/ 3282 w 5461"/>
                <a:gd name="T3" fmla="*/ 0 h 5461"/>
                <a:gd name="T4" fmla="*/ 5461 w 5461"/>
                <a:gd name="T5" fmla="*/ 3000 h 5461"/>
                <a:gd name="T6" fmla="*/ 3000 w 5461"/>
                <a:gd name="T7" fmla="*/ 5461 h 5461"/>
                <a:gd name="T8" fmla="*/ 0 w 5461"/>
                <a:gd name="T9" fmla="*/ 3282 h 5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1" h="5461">
                  <a:moveTo>
                    <a:pt x="0" y="3282"/>
                  </a:moveTo>
                  <a:cubicBezTo>
                    <a:pt x="915" y="2022"/>
                    <a:pt x="2022" y="915"/>
                    <a:pt x="3282" y="0"/>
                  </a:cubicBezTo>
                  <a:lnTo>
                    <a:pt x="5461" y="3000"/>
                  </a:lnTo>
                  <a:cubicBezTo>
                    <a:pt x="4517" y="3686"/>
                    <a:pt x="3686" y="4517"/>
                    <a:pt x="3000" y="5461"/>
                  </a:cubicBezTo>
                  <a:lnTo>
                    <a:pt x="0" y="328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95E3F16C-1708-4196-B95D-FA4648349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672" y="1009495"/>
              <a:ext cx="794338" cy="851202"/>
            </a:xfrm>
            <a:custGeom>
              <a:avLst/>
              <a:gdLst>
                <a:gd name="T0" fmla="*/ 0 w 5461"/>
                <a:gd name="T1" fmla="*/ 3282 h 5461"/>
                <a:gd name="T2" fmla="*/ 3282 w 5461"/>
                <a:gd name="T3" fmla="*/ 0 h 5461"/>
                <a:gd name="T4" fmla="*/ 5461 w 5461"/>
                <a:gd name="T5" fmla="*/ 3000 h 5461"/>
                <a:gd name="T6" fmla="*/ 3000 w 5461"/>
                <a:gd name="T7" fmla="*/ 5461 h 5461"/>
                <a:gd name="T8" fmla="*/ 0 w 5461"/>
                <a:gd name="T9" fmla="*/ 3282 h 5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1" h="5461">
                  <a:moveTo>
                    <a:pt x="0" y="3282"/>
                  </a:moveTo>
                  <a:cubicBezTo>
                    <a:pt x="915" y="2022"/>
                    <a:pt x="2022" y="915"/>
                    <a:pt x="3282" y="0"/>
                  </a:cubicBezTo>
                  <a:lnTo>
                    <a:pt x="5461" y="3000"/>
                  </a:lnTo>
                  <a:cubicBezTo>
                    <a:pt x="4517" y="3686"/>
                    <a:pt x="3686" y="4517"/>
                    <a:pt x="3000" y="5461"/>
                  </a:cubicBezTo>
                  <a:lnTo>
                    <a:pt x="0" y="3282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DDA747B7-3735-45F5-B766-01A07C6C4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761" y="678907"/>
              <a:ext cx="767700" cy="799142"/>
            </a:xfrm>
            <a:custGeom>
              <a:avLst/>
              <a:gdLst>
                <a:gd name="T0" fmla="*/ 0 w 5281"/>
                <a:gd name="T1" fmla="*/ 2107 h 5107"/>
                <a:gd name="T2" fmla="*/ 4135 w 5281"/>
                <a:gd name="T3" fmla="*/ 0 h 5107"/>
                <a:gd name="T4" fmla="*/ 5281 w 5281"/>
                <a:gd name="T5" fmla="*/ 3527 h 5107"/>
                <a:gd name="T6" fmla="*/ 2179 w 5281"/>
                <a:gd name="T7" fmla="*/ 5107 h 5107"/>
                <a:gd name="T8" fmla="*/ 0 w 5281"/>
                <a:gd name="T9" fmla="*/ 2107 h 5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1" h="5107">
                  <a:moveTo>
                    <a:pt x="0" y="2107"/>
                  </a:moveTo>
                  <a:cubicBezTo>
                    <a:pt x="1259" y="1192"/>
                    <a:pt x="2654" y="481"/>
                    <a:pt x="4135" y="0"/>
                  </a:cubicBezTo>
                  <a:lnTo>
                    <a:pt x="5281" y="3527"/>
                  </a:lnTo>
                  <a:cubicBezTo>
                    <a:pt x="4170" y="3888"/>
                    <a:pt x="3124" y="4421"/>
                    <a:pt x="2179" y="5107"/>
                  </a:cubicBezTo>
                  <a:lnTo>
                    <a:pt x="0" y="2107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F0409859-6432-447C-954D-80D0AB83A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761" y="678907"/>
              <a:ext cx="767700" cy="799142"/>
            </a:xfrm>
            <a:custGeom>
              <a:avLst/>
              <a:gdLst>
                <a:gd name="T0" fmla="*/ 0 w 5281"/>
                <a:gd name="T1" fmla="*/ 2107 h 5107"/>
                <a:gd name="T2" fmla="*/ 4135 w 5281"/>
                <a:gd name="T3" fmla="*/ 0 h 5107"/>
                <a:gd name="T4" fmla="*/ 5281 w 5281"/>
                <a:gd name="T5" fmla="*/ 3527 h 5107"/>
                <a:gd name="T6" fmla="*/ 2179 w 5281"/>
                <a:gd name="T7" fmla="*/ 5107 h 5107"/>
                <a:gd name="T8" fmla="*/ 0 w 5281"/>
                <a:gd name="T9" fmla="*/ 2107 h 5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1" h="5107">
                  <a:moveTo>
                    <a:pt x="0" y="2107"/>
                  </a:moveTo>
                  <a:cubicBezTo>
                    <a:pt x="1259" y="1192"/>
                    <a:pt x="2654" y="481"/>
                    <a:pt x="4135" y="0"/>
                  </a:cubicBezTo>
                  <a:lnTo>
                    <a:pt x="5281" y="3527"/>
                  </a:lnTo>
                  <a:cubicBezTo>
                    <a:pt x="4170" y="3888"/>
                    <a:pt x="3124" y="4421"/>
                    <a:pt x="2179" y="5107"/>
                  </a:cubicBezTo>
                  <a:lnTo>
                    <a:pt x="0" y="210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222F6284-66CC-4610-991C-30BD5F62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358" y="564372"/>
              <a:ext cx="665986" cy="666384"/>
            </a:xfrm>
            <a:custGeom>
              <a:avLst/>
              <a:gdLst>
                <a:gd name="T0" fmla="*/ 0 w 4583"/>
                <a:gd name="T1" fmla="*/ 726 h 4253"/>
                <a:gd name="T2" fmla="*/ 4583 w 4583"/>
                <a:gd name="T3" fmla="*/ 0 h 4253"/>
                <a:gd name="T4" fmla="*/ 4583 w 4583"/>
                <a:gd name="T5" fmla="*/ 3708 h 4253"/>
                <a:gd name="T6" fmla="*/ 1146 w 4583"/>
                <a:gd name="T7" fmla="*/ 4253 h 4253"/>
                <a:gd name="T8" fmla="*/ 0 w 4583"/>
                <a:gd name="T9" fmla="*/ 726 h 4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3" h="4253">
                  <a:moveTo>
                    <a:pt x="0" y="726"/>
                  </a:moveTo>
                  <a:cubicBezTo>
                    <a:pt x="1480" y="245"/>
                    <a:pt x="3027" y="0"/>
                    <a:pt x="4583" y="0"/>
                  </a:cubicBezTo>
                  <a:lnTo>
                    <a:pt x="4583" y="3708"/>
                  </a:lnTo>
                  <a:cubicBezTo>
                    <a:pt x="3416" y="3708"/>
                    <a:pt x="2256" y="3892"/>
                    <a:pt x="1146" y="4253"/>
                  </a:cubicBezTo>
                  <a:lnTo>
                    <a:pt x="0" y="726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9E5B1CA0-770D-4D75-9FAC-AF78EC344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358" y="564372"/>
              <a:ext cx="665986" cy="666384"/>
            </a:xfrm>
            <a:custGeom>
              <a:avLst/>
              <a:gdLst>
                <a:gd name="T0" fmla="*/ 0 w 4583"/>
                <a:gd name="T1" fmla="*/ 726 h 4253"/>
                <a:gd name="T2" fmla="*/ 4583 w 4583"/>
                <a:gd name="T3" fmla="*/ 0 h 4253"/>
                <a:gd name="T4" fmla="*/ 4583 w 4583"/>
                <a:gd name="T5" fmla="*/ 3708 h 4253"/>
                <a:gd name="T6" fmla="*/ 1146 w 4583"/>
                <a:gd name="T7" fmla="*/ 4253 h 4253"/>
                <a:gd name="T8" fmla="*/ 0 w 4583"/>
                <a:gd name="T9" fmla="*/ 726 h 4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3" h="4253">
                  <a:moveTo>
                    <a:pt x="0" y="726"/>
                  </a:moveTo>
                  <a:cubicBezTo>
                    <a:pt x="1480" y="245"/>
                    <a:pt x="3027" y="0"/>
                    <a:pt x="4583" y="0"/>
                  </a:cubicBezTo>
                  <a:lnTo>
                    <a:pt x="4583" y="3708"/>
                  </a:lnTo>
                  <a:cubicBezTo>
                    <a:pt x="3416" y="3708"/>
                    <a:pt x="2256" y="3892"/>
                    <a:pt x="1146" y="4253"/>
                  </a:cubicBezTo>
                  <a:lnTo>
                    <a:pt x="0" y="726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PH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C71087-E492-407C-9302-B923A7728111}"/>
              </a:ext>
            </a:extLst>
          </p:cNvPr>
          <p:cNvGrpSpPr/>
          <p:nvPr/>
        </p:nvGrpSpPr>
        <p:grpSpPr>
          <a:xfrm>
            <a:off x="4339972" y="2866768"/>
            <a:ext cx="3093746" cy="177091"/>
            <a:chOff x="4332802" y="2866768"/>
            <a:chExt cx="3093746" cy="177091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B387648-9E02-4043-8B29-A9E1664F4EAA}"/>
                </a:ext>
              </a:extLst>
            </p:cNvPr>
            <p:cNvSpPr/>
            <p:nvPr/>
          </p:nvSpPr>
          <p:spPr>
            <a:xfrm rot="5400000">
              <a:off x="6564566" y="2181877"/>
              <a:ext cx="177091" cy="15468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6C2CFE2F-FE78-4A5D-AC3D-654B82EB5CCC}"/>
                </a:ext>
              </a:extLst>
            </p:cNvPr>
            <p:cNvSpPr/>
            <p:nvPr/>
          </p:nvSpPr>
          <p:spPr>
            <a:xfrm rot="16200000" flipH="1">
              <a:off x="5017693" y="2181877"/>
              <a:ext cx="177091" cy="1546873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C13ABE6C-5390-49A2-92EC-5DF0F3B0EA7E}"/>
              </a:ext>
            </a:extLst>
          </p:cNvPr>
          <p:cNvSpPr/>
          <p:nvPr/>
        </p:nvSpPr>
        <p:spPr>
          <a:xfrm>
            <a:off x="5706845" y="2764518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541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" dur="1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Romualdo Jr. Devibar</dc:creator>
  <cp:lastModifiedBy>Romualdo Jr. Devibar</cp:lastModifiedBy>
  <cp:revision>5</cp:revision>
  <dcterms:created xsi:type="dcterms:W3CDTF">2020-11-09T15:18:57Z</dcterms:created>
  <dcterms:modified xsi:type="dcterms:W3CDTF">2020-11-09T15:58:41Z</dcterms:modified>
</cp:coreProperties>
</file>