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BC8ED-2EBD-4515-8711-30AA26DC5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2DB1B3-B9E9-478D-A224-444115DDC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69611-5461-48FC-8C45-EEB57929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3FEFD-966B-4DEC-984D-DEC3494F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FC5D0-DC4E-46A9-92F2-ADC5A763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58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C3EB8-6926-43BE-A6DA-EFE296A6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01A54A-F5E1-4E3A-A0F1-B0EB3D96B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E1AC1-F37B-43AF-95EF-5B01F65C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F467F-EC9A-40BF-B739-0844C08D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6F31D-411B-43BF-84D5-463B350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6E780-4FF2-40C1-9FC8-100E3E5A0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E6EA73-1058-44DF-9A4D-885AAD0FA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8998B-1651-41E4-91C1-B8C5787E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D8F20-509A-4C34-94CB-59958AB2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ED033-6B57-4EAA-966D-7FC4BD50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D4BBB-AE58-41B9-8099-6F9837C8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02664-3621-4F5B-8F8A-6BAC16200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E8100-7604-4AC6-9D59-69784A07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4A0FC-1137-4A63-AD85-6139ADF6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18CA5-BFB9-4E42-991B-A95574B6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3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2A4A6-9E2A-48BA-AC4E-6E2B7CF4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598F2-7DF6-4B55-844D-F4B59FC9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91ACC-4158-4E68-ABB9-0296616C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81A60-C363-4DD1-BC5B-007ABFD1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DE45C-09E0-4F55-9FE2-FBDB3250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0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B0D0A-7696-4B6D-830F-68F76440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2EB16-5BEA-43D3-ABC5-D5C03AE8C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D6ACE1-3CB9-4F03-9957-22702EB27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5E7CD-4B8C-4318-B341-7639D2B6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92702-3440-4CAB-A46A-255A690A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627B0-E8F6-4176-9246-45C97387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9EF37-197C-48BC-9E80-7366B01B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8145AD-3464-4609-903A-76275D665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F6F527-B216-4F42-B116-9EFADAA46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8A9306-36BE-47FF-91E5-6DCD57FD1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68C606-B135-4B8A-AEC9-DDF9CE46B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8CFA8E-7FB6-4728-97DA-024A4D83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D0F36E-4896-4374-A302-D19C7650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22D8EC-4748-4B73-829B-7AE971D7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B2A40-6C71-4187-83DD-79A17595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95B87A-7A17-45CF-941A-8752BF86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597D72-9678-4C1A-A17E-FA4AECB0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8B7EA3-E839-4E70-B0E3-468191A4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2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ACB9ED-8260-410B-8CBA-E92C9CEC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4BA75-BED5-419E-B1EC-E8E3FDF5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D4EB4A-BC59-43B8-A390-F8C3F7A8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4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4AC01-46EF-4AD8-B8F1-AB0DC5C6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17C24-9CEE-4FCF-863E-7C323156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C366C2-5764-4415-8E79-7F975D1D7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1263F-C5E1-4503-831C-A040C050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46AAE-4B11-48B7-8E6B-99EADEB9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7C543-E89F-48EB-8A80-00F982B5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4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54640-99AD-4BA4-B821-C99647E4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A2CA4-EDE5-4020-B988-5DF49EC86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AC9304-93FA-415C-8D69-EC3990C4F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A0445-DFA6-49D8-B351-047A4867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78EE3-D2CD-4DD5-A8DE-F5D44BA7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13C88-EB58-420A-A316-43B25156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8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7FCCD6-844E-47DB-8A87-EF5D5103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72201-B5DD-401A-87CE-356E535D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C57C7-778E-423C-A485-EF0F15AFC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DB21-C561-4506-92CD-11D4C2872880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A5CA9-B7FC-4F47-906D-25C7B56F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C98E2-D2C7-47B2-9CA3-3791EF300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44D8-B4E4-4594-9455-8744E95F2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6A307228-B1B9-4A93-AC14-ECC718F6801A}"/>
              </a:ext>
            </a:extLst>
          </p:cNvPr>
          <p:cNvSpPr/>
          <p:nvPr/>
        </p:nvSpPr>
        <p:spPr>
          <a:xfrm>
            <a:off x="6264565" y="933061"/>
            <a:ext cx="4757429" cy="4448864"/>
          </a:xfrm>
          <a:prstGeom prst="flowChartProcess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Dot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222578-21E9-47EB-8A2D-1B9450658C5B}"/>
              </a:ext>
            </a:extLst>
          </p:cNvPr>
          <p:cNvSpPr/>
          <p:nvPr/>
        </p:nvSpPr>
        <p:spPr>
          <a:xfrm>
            <a:off x="4851358" y="2646147"/>
            <a:ext cx="1798819" cy="78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E43135-BA57-4273-9CD5-0FE7937CB08E}"/>
              </a:ext>
            </a:extLst>
          </p:cNvPr>
          <p:cNvSpPr/>
          <p:nvPr/>
        </p:nvSpPr>
        <p:spPr>
          <a:xfrm>
            <a:off x="8387657" y="1476075"/>
            <a:ext cx="1798819" cy="78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BD81C6-8C44-4DED-A816-BE208F52ED17}"/>
              </a:ext>
            </a:extLst>
          </p:cNvPr>
          <p:cNvSpPr/>
          <p:nvPr/>
        </p:nvSpPr>
        <p:spPr>
          <a:xfrm>
            <a:off x="4354339" y="4405886"/>
            <a:ext cx="1798819" cy="78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任务队列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D07E38-3632-43B0-8044-7CFED0908767}"/>
              </a:ext>
            </a:extLst>
          </p:cNvPr>
          <p:cNvSpPr/>
          <p:nvPr/>
        </p:nvSpPr>
        <p:spPr>
          <a:xfrm>
            <a:off x="8387658" y="4046198"/>
            <a:ext cx="1798819" cy="78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1F2346-3E9A-40DA-BF68-29A69E5BB212}"/>
              </a:ext>
            </a:extLst>
          </p:cNvPr>
          <p:cNvSpPr/>
          <p:nvPr/>
        </p:nvSpPr>
        <p:spPr>
          <a:xfrm>
            <a:off x="2164140" y="1280130"/>
            <a:ext cx="1798819" cy="78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seed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32CF35-1E36-4637-A2AF-EC380610730E}"/>
              </a:ext>
            </a:extLst>
          </p:cNvPr>
          <p:cNvCxnSpPr>
            <a:cxnSpLocks/>
          </p:cNvCxnSpPr>
          <p:nvPr/>
        </p:nvCxnSpPr>
        <p:spPr>
          <a:xfrm>
            <a:off x="4046936" y="2062983"/>
            <a:ext cx="693015" cy="70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CA51CE3-B35B-42A3-94D8-370590017DE4}"/>
              </a:ext>
            </a:extLst>
          </p:cNvPr>
          <p:cNvSpPr txBox="1"/>
          <p:nvPr/>
        </p:nvSpPr>
        <p:spPr>
          <a:xfrm>
            <a:off x="2164140" y="2414984"/>
            <a:ext cx="240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Request{</a:t>
            </a:r>
            <a:r>
              <a:rPr lang="zh-CN" altLang="en-US" sz="1200" dirty="0"/>
              <a:t>需要操作的</a:t>
            </a:r>
            <a:r>
              <a:rPr lang="en-US" altLang="zh-CN" sz="1200" dirty="0"/>
              <a:t>URL</a:t>
            </a:r>
            <a:r>
              <a:rPr lang="zh-CN" altLang="en-US" sz="1200" dirty="0"/>
              <a:t>，对</a:t>
            </a:r>
            <a:br>
              <a:rPr lang="en-US" altLang="zh-CN" sz="1200" dirty="0"/>
            </a:br>
            <a:r>
              <a:rPr lang="zh-CN" altLang="en-US" sz="1200" dirty="0"/>
              <a:t>应</a:t>
            </a:r>
            <a:r>
              <a:rPr lang="en-US" altLang="zh-CN" sz="1200" dirty="0"/>
              <a:t>Parser</a:t>
            </a:r>
            <a:r>
              <a:rPr lang="zh-CN" altLang="en-US" sz="1200" dirty="0"/>
              <a:t>方法</a:t>
            </a:r>
            <a:r>
              <a:rPr lang="en-US" altLang="zh-CN" sz="1200" dirty="0"/>
              <a:t>}</a:t>
            </a:r>
            <a:endParaRPr lang="zh-CN" altLang="en-US" sz="12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665B0AC-68FF-4BD5-9540-4F4547103B8C}"/>
              </a:ext>
            </a:extLst>
          </p:cNvPr>
          <p:cNvCxnSpPr/>
          <p:nvPr/>
        </p:nvCxnSpPr>
        <p:spPr>
          <a:xfrm flipV="1">
            <a:off x="6760564" y="2258928"/>
            <a:ext cx="1514006" cy="38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E8327BE-635C-4966-B2C9-C5DC9BD54766}"/>
              </a:ext>
            </a:extLst>
          </p:cNvPr>
          <p:cNvSpPr txBox="1"/>
          <p:nvPr/>
        </p:nvSpPr>
        <p:spPr>
          <a:xfrm rot="20855743">
            <a:off x="6741479" y="204565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-&gt;text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B58A79-4EB6-45B3-AE89-F1202235B6B4}"/>
              </a:ext>
            </a:extLst>
          </p:cNvPr>
          <p:cNvSpPr txBox="1"/>
          <p:nvPr/>
        </p:nvSpPr>
        <p:spPr>
          <a:xfrm rot="20999566">
            <a:off x="6935188" y="2673302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&lt;-</a:t>
            </a:r>
            <a:r>
              <a:rPr lang="en-US" altLang="zh-CN" sz="1200" dirty="0" err="1"/>
              <a:t>ParseResult</a:t>
            </a:r>
            <a:r>
              <a:rPr lang="en-US" altLang="zh-CN" sz="1200" dirty="0"/>
              <a:t>{Request[], item []item}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AB77DF-4267-4C3F-A9CD-C1785E0FA4D7}"/>
              </a:ext>
            </a:extLst>
          </p:cNvPr>
          <p:cNvCxnSpPr/>
          <p:nvPr/>
        </p:nvCxnSpPr>
        <p:spPr>
          <a:xfrm>
            <a:off x="6760564" y="3429000"/>
            <a:ext cx="1514006" cy="87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D80FA77-64FA-4A0A-98CC-2DC60F43BE83}"/>
              </a:ext>
            </a:extLst>
          </p:cNvPr>
          <p:cNvSpPr txBox="1"/>
          <p:nvPr/>
        </p:nvSpPr>
        <p:spPr>
          <a:xfrm rot="1927494">
            <a:off x="7617105" y="3648550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-&gt;URL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64A0B7-254E-413C-A6D2-9C0640CA25D3}"/>
              </a:ext>
            </a:extLst>
          </p:cNvPr>
          <p:cNvSpPr txBox="1"/>
          <p:nvPr/>
        </p:nvSpPr>
        <p:spPr>
          <a:xfrm rot="2306310">
            <a:off x="7301130" y="408530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&lt;-text</a:t>
            </a:r>
            <a:endParaRPr lang="zh-CN" altLang="en-US" sz="12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47A2DA7-17F4-4614-B8DE-FB2532553BB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250611" y="3429000"/>
            <a:ext cx="3138" cy="97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DB2CB6E-24F9-4492-8338-C29F580090E7}"/>
              </a:ext>
            </a:extLst>
          </p:cNvPr>
          <p:cNvSpPr txBox="1"/>
          <p:nvPr/>
        </p:nvSpPr>
        <p:spPr>
          <a:xfrm>
            <a:off x="4566347" y="3737460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Request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A877F2F-1AAA-4DE4-BF98-3F58C55BFA06}"/>
              </a:ext>
            </a:extLst>
          </p:cNvPr>
          <p:cNvSpPr txBox="1"/>
          <p:nvPr/>
        </p:nvSpPr>
        <p:spPr>
          <a:xfrm>
            <a:off x="9951396" y="101990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35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yht</dc:creator>
  <cp:lastModifiedBy>yht</cp:lastModifiedBy>
  <cp:revision>2</cp:revision>
  <dcterms:created xsi:type="dcterms:W3CDTF">2018-04-21T01:01:35Z</dcterms:created>
  <dcterms:modified xsi:type="dcterms:W3CDTF">2018-04-21T01:17:46Z</dcterms:modified>
</cp:coreProperties>
</file>