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3A4DE-C526-4E3D-A47A-09AF2D7ED69F}" v="495" dt="2022-09-08T19:41:07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6095C-0DC1-49CA-92A1-CFAC642586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15FA1E-27F7-4CF7-8A74-453CF7EAF14E}">
      <dgm:prSet/>
      <dgm:spPr/>
      <dgm:t>
        <a:bodyPr/>
        <a:lstStyle/>
        <a:p>
          <a:r>
            <a:rPr lang="en-US"/>
            <a:t>Кодирањето : PHP во framework-от Laravel 9</a:t>
          </a:r>
        </a:p>
      </dgm:t>
    </dgm:pt>
    <dgm:pt modelId="{C67F7A0F-5933-4A0D-959A-B65D3F18A11C}" type="parTrans" cxnId="{7CD32B9F-F202-4BD8-BF22-61E078090498}">
      <dgm:prSet/>
      <dgm:spPr/>
      <dgm:t>
        <a:bodyPr/>
        <a:lstStyle/>
        <a:p>
          <a:endParaRPr lang="en-US"/>
        </a:p>
      </dgm:t>
    </dgm:pt>
    <dgm:pt modelId="{1F729E48-0F8D-49E7-9239-130F9D2F01EB}" type="sibTrans" cxnId="{7CD32B9F-F202-4BD8-BF22-61E078090498}">
      <dgm:prSet/>
      <dgm:spPr/>
      <dgm:t>
        <a:bodyPr/>
        <a:lstStyle/>
        <a:p>
          <a:endParaRPr lang="en-US"/>
        </a:p>
      </dgm:t>
    </dgm:pt>
    <dgm:pt modelId="{1C96D775-9888-48A0-8F78-BC7B8FF20789}">
      <dgm:prSet/>
      <dgm:spPr/>
      <dgm:t>
        <a:bodyPr/>
        <a:lstStyle/>
        <a:p>
          <a:r>
            <a:rPr lang="en-US"/>
            <a:t>База на податоци: MySql</a:t>
          </a:r>
        </a:p>
      </dgm:t>
    </dgm:pt>
    <dgm:pt modelId="{E2E95A18-3147-42DB-8379-0BA8ADB31CA1}" type="parTrans" cxnId="{2875562A-A626-4A89-8E91-FC8A2663C846}">
      <dgm:prSet/>
      <dgm:spPr/>
      <dgm:t>
        <a:bodyPr/>
        <a:lstStyle/>
        <a:p>
          <a:endParaRPr lang="en-US"/>
        </a:p>
      </dgm:t>
    </dgm:pt>
    <dgm:pt modelId="{F3604ACE-C3B9-4E19-85C0-46BE1987750D}" type="sibTrans" cxnId="{2875562A-A626-4A89-8E91-FC8A2663C846}">
      <dgm:prSet/>
      <dgm:spPr/>
      <dgm:t>
        <a:bodyPr/>
        <a:lstStyle/>
        <a:p>
          <a:endParaRPr lang="en-US"/>
        </a:p>
      </dgm:t>
    </dgm:pt>
    <dgm:pt modelId="{9361BA84-DD8B-4203-9D74-0D506E05D222}">
      <dgm:prSet/>
      <dgm:spPr/>
      <dgm:t>
        <a:bodyPr/>
        <a:lstStyle/>
        <a:p>
          <a:r>
            <a:rPr lang="en-US"/>
            <a:t>Front-end: HTML, CSS и Bootstrap </a:t>
          </a:r>
        </a:p>
      </dgm:t>
    </dgm:pt>
    <dgm:pt modelId="{00D7862C-E6C0-463E-87E4-EF1625AABF03}" type="parTrans" cxnId="{8F3647B3-6B63-4FB3-9A9A-5BA5CD89EFCD}">
      <dgm:prSet/>
      <dgm:spPr/>
      <dgm:t>
        <a:bodyPr/>
        <a:lstStyle/>
        <a:p>
          <a:endParaRPr lang="en-US"/>
        </a:p>
      </dgm:t>
    </dgm:pt>
    <dgm:pt modelId="{6F7F15EC-9830-4257-A5F0-5B42CCC17992}" type="sibTrans" cxnId="{8F3647B3-6B63-4FB3-9A9A-5BA5CD89EFCD}">
      <dgm:prSet/>
      <dgm:spPr/>
      <dgm:t>
        <a:bodyPr/>
        <a:lstStyle/>
        <a:p>
          <a:endParaRPr lang="en-US"/>
        </a:p>
      </dgm:t>
    </dgm:pt>
    <dgm:pt modelId="{3F4D7E16-369C-442A-9B09-D16E7541B17F}">
      <dgm:prSet/>
      <dgm:spPr/>
      <dgm:t>
        <a:bodyPr/>
        <a:lstStyle/>
        <a:p>
          <a:r>
            <a:rPr lang="en-US"/>
            <a:t>Плаќање: Stripe. </a:t>
          </a:r>
        </a:p>
      </dgm:t>
    </dgm:pt>
    <dgm:pt modelId="{930DFF2E-E6C8-481D-A8EE-82C7CD96945D}" type="parTrans" cxnId="{2E64D19F-1E53-4A7E-B18C-714912E25A2F}">
      <dgm:prSet/>
      <dgm:spPr/>
      <dgm:t>
        <a:bodyPr/>
        <a:lstStyle/>
        <a:p>
          <a:endParaRPr lang="en-US"/>
        </a:p>
      </dgm:t>
    </dgm:pt>
    <dgm:pt modelId="{ED48AE64-B89A-4B32-A24A-D65E9A2898F2}" type="sibTrans" cxnId="{2E64D19F-1E53-4A7E-B18C-714912E25A2F}">
      <dgm:prSet/>
      <dgm:spPr/>
      <dgm:t>
        <a:bodyPr/>
        <a:lstStyle/>
        <a:p>
          <a:endParaRPr lang="en-US"/>
        </a:p>
      </dgm:t>
    </dgm:pt>
    <dgm:pt modelId="{CA97D082-2C71-4827-A58B-DAE04418A178}" type="pres">
      <dgm:prSet presAssocID="{1DA6095C-0DC1-49CA-92A1-CFAC64258647}" presName="vert0" presStyleCnt="0">
        <dgm:presLayoutVars>
          <dgm:dir/>
          <dgm:animOne val="branch"/>
          <dgm:animLvl val="lvl"/>
        </dgm:presLayoutVars>
      </dgm:prSet>
      <dgm:spPr/>
    </dgm:pt>
    <dgm:pt modelId="{8B03A153-9B6C-4011-876F-15502CFB6F26}" type="pres">
      <dgm:prSet presAssocID="{C315FA1E-27F7-4CF7-8A74-453CF7EAF14E}" presName="thickLine" presStyleLbl="alignNode1" presStyleIdx="0" presStyleCnt="4"/>
      <dgm:spPr/>
    </dgm:pt>
    <dgm:pt modelId="{BF67F69E-B203-4A7D-9321-344D6F1811EB}" type="pres">
      <dgm:prSet presAssocID="{C315FA1E-27F7-4CF7-8A74-453CF7EAF14E}" presName="horz1" presStyleCnt="0"/>
      <dgm:spPr/>
    </dgm:pt>
    <dgm:pt modelId="{B2471343-B9BC-4D35-BC3A-A7669CEF4528}" type="pres">
      <dgm:prSet presAssocID="{C315FA1E-27F7-4CF7-8A74-453CF7EAF14E}" presName="tx1" presStyleLbl="revTx" presStyleIdx="0" presStyleCnt="4"/>
      <dgm:spPr/>
    </dgm:pt>
    <dgm:pt modelId="{CB9C138B-E92C-465A-934A-AFC0BF4A22D7}" type="pres">
      <dgm:prSet presAssocID="{C315FA1E-27F7-4CF7-8A74-453CF7EAF14E}" presName="vert1" presStyleCnt="0"/>
      <dgm:spPr/>
    </dgm:pt>
    <dgm:pt modelId="{70FF206C-9E9B-4045-9C74-E5F5CE9D41A9}" type="pres">
      <dgm:prSet presAssocID="{1C96D775-9888-48A0-8F78-BC7B8FF20789}" presName="thickLine" presStyleLbl="alignNode1" presStyleIdx="1" presStyleCnt="4"/>
      <dgm:spPr/>
    </dgm:pt>
    <dgm:pt modelId="{5EEAB741-6D0D-42CE-BFC0-67A7205BA72D}" type="pres">
      <dgm:prSet presAssocID="{1C96D775-9888-48A0-8F78-BC7B8FF20789}" presName="horz1" presStyleCnt="0"/>
      <dgm:spPr/>
    </dgm:pt>
    <dgm:pt modelId="{3F938CB3-A434-47E7-A424-8D48C8DD2441}" type="pres">
      <dgm:prSet presAssocID="{1C96D775-9888-48A0-8F78-BC7B8FF20789}" presName="tx1" presStyleLbl="revTx" presStyleIdx="1" presStyleCnt="4"/>
      <dgm:spPr/>
    </dgm:pt>
    <dgm:pt modelId="{2CD2E2A5-1FAE-4338-B975-DD4794FEB457}" type="pres">
      <dgm:prSet presAssocID="{1C96D775-9888-48A0-8F78-BC7B8FF20789}" presName="vert1" presStyleCnt="0"/>
      <dgm:spPr/>
    </dgm:pt>
    <dgm:pt modelId="{D3B82231-0611-4697-93C0-93A041DBBC9B}" type="pres">
      <dgm:prSet presAssocID="{9361BA84-DD8B-4203-9D74-0D506E05D222}" presName="thickLine" presStyleLbl="alignNode1" presStyleIdx="2" presStyleCnt="4"/>
      <dgm:spPr/>
    </dgm:pt>
    <dgm:pt modelId="{B73A192E-FEE1-41DF-A6D7-746D310BD330}" type="pres">
      <dgm:prSet presAssocID="{9361BA84-DD8B-4203-9D74-0D506E05D222}" presName="horz1" presStyleCnt="0"/>
      <dgm:spPr/>
    </dgm:pt>
    <dgm:pt modelId="{E264BF2D-7909-4D72-9F94-302B45B146A9}" type="pres">
      <dgm:prSet presAssocID="{9361BA84-DD8B-4203-9D74-0D506E05D222}" presName="tx1" presStyleLbl="revTx" presStyleIdx="2" presStyleCnt="4"/>
      <dgm:spPr/>
    </dgm:pt>
    <dgm:pt modelId="{51D06E16-9B7F-4096-A156-2B15DD56262B}" type="pres">
      <dgm:prSet presAssocID="{9361BA84-DD8B-4203-9D74-0D506E05D222}" presName="vert1" presStyleCnt="0"/>
      <dgm:spPr/>
    </dgm:pt>
    <dgm:pt modelId="{2D0D1CAA-2CDA-4F41-B29A-19BE5D7D41F8}" type="pres">
      <dgm:prSet presAssocID="{3F4D7E16-369C-442A-9B09-D16E7541B17F}" presName="thickLine" presStyleLbl="alignNode1" presStyleIdx="3" presStyleCnt="4"/>
      <dgm:spPr/>
    </dgm:pt>
    <dgm:pt modelId="{1CBD7646-CD32-4A72-B10E-7AF936333F0E}" type="pres">
      <dgm:prSet presAssocID="{3F4D7E16-369C-442A-9B09-D16E7541B17F}" presName="horz1" presStyleCnt="0"/>
      <dgm:spPr/>
    </dgm:pt>
    <dgm:pt modelId="{703DC61C-50D0-4323-B1D8-460B8ABCB6FC}" type="pres">
      <dgm:prSet presAssocID="{3F4D7E16-369C-442A-9B09-D16E7541B17F}" presName="tx1" presStyleLbl="revTx" presStyleIdx="3" presStyleCnt="4"/>
      <dgm:spPr/>
    </dgm:pt>
    <dgm:pt modelId="{0EE06D6F-9FB2-4728-A157-F0ADABB49218}" type="pres">
      <dgm:prSet presAssocID="{3F4D7E16-369C-442A-9B09-D16E7541B17F}" presName="vert1" presStyleCnt="0"/>
      <dgm:spPr/>
    </dgm:pt>
  </dgm:ptLst>
  <dgm:cxnLst>
    <dgm:cxn modelId="{07F46E17-206F-4495-894A-ADCF48DC2BD1}" type="presOf" srcId="{9361BA84-DD8B-4203-9D74-0D506E05D222}" destId="{E264BF2D-7909-4D72-9F94-302B45B146A9}" srcOrd="0" destOrd="0" presId="urn:microsoft.com/office/officeart/2008/layout/LinedList"/>
    <dgm:cxn modelId="{15AD4B19-DA7D-4FAE-99B8-41D72AD42EBA}" type="presOf" srcId="{1DA6095C-0DC1-49CA-92A1-CFAC64258647}" destId="{CA97D082-2C71-4827-A58B-DAE04418A178}" srcOrd="0" destOrd="0" presId="urn:microsoft.com/office/officeart/2008/layout/LinedList"/>
    <dgm:cxn modelId="{2875562A-A626-4A89-8E91-FC8A2663C846}" srcId="{1DA6095C-0DC1-49CA-92A1-CFAC64258647}" destId="{1C96D775-9888-48A0-8F78-BC7B8FF20789}" srcOrd="1" destOrd="0" parTransId="{E2E95A18-3147-42DB-8379-0BA8ADB31CA1}" sibTransId="{F3604ACE-C3B9-4E19-85C0-46BE1987750D}"/>
    <dgm:cxn modelId="{7A856161-F062-453A-87AD-CC7DE1C31BC5}" type="presOf" srcId="{1C96D775-9888-48A0-8F78-BC7B8FF20789}" destId="{3F938CB3-A434-47E7-A424-8D48C8DD2441}" srcOrd="0" destOrd="0" presId="urn:microsoft.com/office/officeart/2008/layout/LinedList"/>
    <dgm:cxn modelId="{2247E555-2D64-4509-AB36-0D3D93A6B65C}" type="presOf" srcId="{C315FA1E-27F7-4CF7-8A74-453CF7EAF14E}" destId="{B2471343-B9BC-4D35-BC3A-A7669CEF4528}" srcOrd="0" destOrd="0" presId="urn:microsoft.com/office/officeart/2008/layout/LinedList"/>
    <dgm:cxn modelId="{7CD32B9F-F202-4BD8-BF22-61E078090498}" srcId="{1DA6095C-0DC1-49CA-92A1-CFAC64258647}" destId="{C315FA1E-27F7-4CF7-8A74-453CF7EAF14E}" srcOrd="0" destOrd="0" parTransId="{C67F7A0F-5933-4A0D-959A-B65D3F18A11C}" sibTransId="{1F729E48-0F8D-49E7-9239-130F9D2F01EB}"/>
    <dgm:cxn modelId="{2E64D19F-1E53-4A7E-B18C-714912E25A2F}" srcId="{1DA6095C-0DC1-49CA-92A1-CFAC64258647}" destId="{3F4D7E16-369C-442A-9B09-D16E7541B17F}" srcOrd="3" destOrd="0" parTransId="{930DFF2E-E6C8-481D-A8EE-82C7CD96945D}" sibTransId="{ED48AE64-B89A-4B32-A24A-D65E9A2898F2}"/>
    <dgm:cxn modelId="{8F3647B3-6B63-4FB3-9A9A-5BA5CD89EFCD}" srcId="{1DA6095C-0DC1-49CA-92A1-CFAC64258647}" destId="{9361BA84-DD8B-4203-9D74-0D506E05D222}" srcOrd="2" destOrd="0" parTransId="{00D7862C-E6C0-463E-87E4-EF1625AABF03}" sibTransId="{6F7F15EC-9830-4257-A5F0-5B42CCC17992}"/>
    <dgm:cxn modelId="{1282B0E6-6DF9-4962-BAB5-87B4192A42FE}" type="presOf" srcId="{3F4D7E16-369C-442A-9B09-D16E7541B17F}" destId="{703DC61C-50D0-4323-B1D8-460B8ABCB6FC}" srcOrd="0" destOrd="0" presId="urn:microsoft.com/office/officeart/2008/layout/LinedList"/>
    <dgm:cxn modelId="{72497508-7645-4539-88E4-5CBB919A3425}" type="presParOf" srcId="{CA97D082-2C71-4827-A58B-DAE04418A178}" destId="{8B03A153-9B6C-4011-876F-15502CFB6F26}" srcOrd="0" destOrd="0" presId="urn:microsoft.com/office/officeart/2008/layout/LinedList"/>
    <dgm:cxn modelId="{3A14AB82-6F21-4BA3-A0DB-F210C3910D50}" type="presParOf" srcId="{CA97D082-2C71-4827-A58B-DAE04418A178}" destId="{BF67F69E-B203-4A7D-9321-344D6F1811EB}" srcOrd="1" destOrd="0" presId="urn:microsoft.com/office/officeart/2008/layout/LinedList"/>
    <dgm:cxn modelId="{E69BAE5F-EE47-4A02-B2A4-23F49D240692}" type="presParOf" srcId="{BF67F69E-B203-4A7D-9321-344D6F1811EB}" destId="{B2471343-B9BC-4D35-BC3A-A7669CEF4528}" srcOrd="0" destOrd="0" presId="urn:microsoft.com/office/officeart/2008/layout/LinedList"/>
    <dgm:cxn modelId="{19DB05B9-D91A-406C-AFC9-BEC8256E7C60}" type="presParOf" srcId="{BF67F69E-B203-4A7D-9321-344D6F1811EB}" destId="{CB9C138B-E92C-465A-934A-AFC0BF4A22D7}" srcOrd="1" destOrd="0" presId="urn:microsoft.com/office/officeart/2008/layout/LinedList"/>
    <dgm:cxn modelId="{E18C0DFB-CA61-4AB3-9601-08B2FB4DCA77}" type="presParOf" srcId="{CA97D082-2C71-4827-A58B-DAE04418A178}" destId="{70FF206C-9E9B-4045-9C74-E5F5CE9D41A9}" srcOrd="2" destOrd="0" presId="urn:microsoft.com/office/officeart/2008/layout/LinedList"/>
    <dgm:cxn modelId="{7808727A-C0EE-4934-B8EB-B2C8EEB10E7B}" type="presParOf" srcId="{CA97D082-2C71-4827-A58B-DAE04418A178}" destId="{5EEAB741-6D0D-42CE-BFC0-67A7205BA72D}" srcOrd="3" destOrd="0" presId="urn:microsoft.com/office/officeart/2008/layout/LinedList"/>
    <dgm:cxn modelId="{02F48746-A850-4ADE-9F82-270CE214ADD1}" type="presParOf" srcId="{5EEAB741-6D0D-42CE-BFC0-67A7205BA72D}" destId="{3F938CB3-A434-47E7-A424-8D48C8DD2441}" srcOrd="0" destOrd="0" presId="urn:microsoft.com/office/officeart/2008/layout/LinedList"/>
    <dgm:cxn modelId="{D83F9DB5-7235-4DFA-90BD-F9D912BCFA76}" type="presParOf" srcId="{5EEAB741-6D0D-42CE-BFC0-67A7205BA72D}" destId="{2CD2E2A5-1FAE-4338-B975-DD4794FEB457}" srcOrd="1" destOrd="0" presId="urn:microsoft.com/office/officeart/2008/layout/LinedList"/>
    <dgm:cxn modelId="{BB4CD2C1-5C09-419B-B143-A985DDAF3362}" type="presParOf" srcId="{CA97D082-2C71-4827-A58B-DAE04418A178}" destId="{D3B82231-0611-4697-93C0-93A041DBBC9B}" srcOrd="4" destOrd="0" presId="urn:microsoft.com/office/officeart/2008/layout/LinedList"/>
    <dgm:cxn modelId="{4251CD02-09B7-4483-948E-AE9BBB775A88}" type="presParOf" srcId="{CA97D082-2C71-4827-A58B-DAE04418A178}" destId="{B73A192E-FEE1-41DF-A6D7-746D310BD330}" srcOrd="5" destOrd="0" presId="urn:microsoft.com/office/officeart/2008/layout/LinedList"/>
    <dgm:cxn modelId="{F4DC4B42-ACBC-4EB4-8A87-542A0F7EAA0E}" type="presParOf" srcId="{B73A192E-FEE1-41DF-A6D7-746D310BD330}" destId="{E264BF2D-7909-4D72-9F94-302B45B146A9}" srcOrd="0" destOrd="0" presId="urn:microsoft.com/office/officeart/2008/layout/LinedList"/>
    <dgm:cxn modelId="{B26C9F0C-D03C-4B52-814F-554C217D4FCF}" type="presParOf" srcId="{B73A192E-FEE1-41DF-A6D7-746D310BD330}" destId="{51D06E16-9B7F-4096-A156-2B15DD56262B}" srcOrd="1" destOrd="0" presId="urn:microsoft.com/office/officeart/2008/layout/LinedList"/>
    <dgm:cxn modelId="{C971935C-AB67-4A85-A4E8-BF150AE66E6C}" type="presParOf" srcId="{CA97D082-2C71-4827-A58B-DAE04418A178}" destId="{2D0D1CAA-2CDA-4F41-B29A-19BE5D7D41F8}" srcOrd="6" destOrd="0" presId="urn:microsoft.com/office/officeart/2008/layout/LinedList"/>
    <dgm:cxn modelId="{481EE484-44B9-4CD0-A1A2-D7E376E33866}" type="presParOf" srcId="{CA97D082-2C71-4827-A58B-DAE04418A178}" destId="{1CBD7646-CD32-4A72-B10E-7AF936333F0E}" srcOrd="7" destOrd="0" presId="urn:microsoft.com/office/officeart/2008/layout/LinedList"/>
    <dgm:cxn modelId="{F5638270-3D08-4212-B7A5-3C076F7168F3}" type="presParOf" srcId="{1CBD7646-CD32-4A72-B10E-7AF936333F0E}" destId="{703DC61C-50D0-4323-B1D8-460B8ABCB6FC}" srcOrd="0" destOrd="0" presId="urn:microsoft.com/office/officeart/2008/layout/LinedList"/>
    <dgm:cxn modelId="{AD3A18D2-38AE-4D69-A296-1F79B299233B}" type="presParOf" srcId="{1CBD7646-CD32-4A72-B10E-7AF936333F0E}" destId="{0EE06D6F-9FB2-4728-A157-F0ADABB492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3A153-9B6C-4011-876F-15502CFB6F2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71343-B9BC-4D35-BC3A-A7669CEF4528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Кодирањето : PHP во framework-от Laravel 9</a:t>
          </a:r>
        </a:p>
      </dsp:txBody>
      <dsp:txXfrm>
        <a:off x="0" y="0"/>
        <a:ext cx="6492875" cy="1276350"/>
      </dsp:txXfrm>
    </dsp:sp>
    <dsp:sp modelId="{70FF206C-9E9B-4045-9C74-E5F5CE9D41A9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38CB3-A434-47E7-A424-8D48C8DD244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База на податоци: MySql</a:t>
          </a:r>
        </a:p>
      </dsp:txBody>
      <dsp:txXfrm>
        <a:off x="0" y="1276350"/>
        <a:ext cx="6492875" cy="1276350"/>
      </dsp:txXfrm>
    </dsp:sp>
    <dsp:sp modelId="{D3B82231-0611-4697-93C0-93A041DBBC9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4BF2D-7909-4D72-9F94-302B45B146A9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Front-end: HTML, CSS и Bootstrap </a:t>
          </a:r>
        </a:p>
      </dsp:txBody>
      <dsp:txXfrm>
        <a:off x="0" y="2552700"/>
        <a:ext cx="6492875" cy="1276350"/>
      </dsp:txXfrm>
    </dsp:sp>
    <dsp:sp modelId="{2D0D1CAA-2CDA-4F41-B29A-19BE5D7D41F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DC61C-50D0-4323-B1D8-460B8ABCB6FC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Плаќање: Stripe. 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0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4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1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5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6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ree photo Internet Data Digital Technology Communication - Max Pixel">
            <a:extLst>
              <a:ext uri="{FF2B5EF4-FFF2-40B4-BE49-F238E27FC236}">
                <a16:creationId xmlns:a16="http://schemas.microsoft.com/office/drawing/2014/main" id="{7CC6C6CB-042E-A8DA-BEC1-9B4142C4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818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228" y="17247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n w="22225">
                  <a:solidFill>
                    <a:schemeClr val="tx1"/>
                  </a:solidFill>
                  <a:miter lim="800000"/>
                </a:ln>
                <a:cs typeface="Calibri Light"/>
              </a:rPr>
              <a:t>Е - продавница за природна козметика</a:t>
            </a:r>
            <a:endParaRPr lang="en-US" sz="480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651" y="3943908"/>
            <a:ext cx="5881386" cy="23981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 err="1">
                <a:cs typeface="Calibri"/>
              </a:rPr>
              <a:t>Предмет</a:t>
            </a:r>
            <a:r>
              <a:rPr lang="en-US" sz="2000" dirty="0">
                <a:cs typeface="Calibri"/>
              </a:rPr>
              <a:t>: </a:t>
            </a:r>
            <a:r>
              <a:rPr lang="en-US" sz="2000" dirty="0" err="1">
                <a:cs typeface="Calibri"/>
              </a:rPr>
              <a:t>Имплементација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на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системи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слободен</a:t>
            </a:r>
            <a:r>
              <a:rPr lang="en-US" sz="2000" dirty="0">
                <a:cs typeface="Calibri"/>
              </a:rPr>
              <a:t> и </a:t>
            </a:r>
            <a:r>
              <a:rPr lang="en-US" sz="2000" dirty="0" err="1">
                <a:cs typeface="Calibri"/>
              </a:rPr>
              <a:t>отворен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код</a:t>
            </a:r>
            <a:endParaRPr lang="en-US" sz="2000">
              <a:cs typeface="Calibri"/>
            </a:endParaRPr>
          </a:p>
          <a:p>
            <a:pPr algn="l"/>
            <a:r>
              <a:rPr lang="en-US" sz="2000" dirty="0" err="1">
                <a:cs typeface="Calibri"/>
              </a:rPr>
              <a:t>Професор</a:t>
            </a:r>
            <a:r>
              <a:rPr lang="en-US" sz="2000" dirty="0">
                <a:cs typeface="Calibri"/>
              </a:rPr>
              <a:t>: </a:t>
            </a:r>
            <a:r>
              <a:rPr lang="en-US" sz="2000" dirty="0" err="1">
                <a:cs typeface="Calibri"/>
              </a:rPr>
              <a:t>Бобан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Јоксимовски</a:t>
            </a:r>
            <a:endParaRPr lang="en-US" sz="2000">
              <a:cs typeface="Calibri"/>
            </a:endParaRPr>
          </a:p>
          <a:p>
            <a:pPr algn="l"/>
            <a:r>
              <a:rPr lang="en-US" sz="2000" dirty="0" err="1">
                <a:cs typeface="Calibri"/>
              </a:rPr>
              <a:t>Изработиле</a:t>
            </a:r>
            <a:r>
              <a:rPr lang="en-US" sz="2000" dirty="0">
                <a:cs typeface="Calibri"/>
              </a:rPr>
              <a:t>: </a:t>
            </a:r>
            <a:r>
              <a:rPr lang="en-US" sz="2000" dirty="0" err="1">
                <a:cs typeface="Calibri"/>
              </a:rPr>
              <a:t>Ванчо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Сучкоски</a:t>
            </a:r>
            <a:r>
              <a:rPr lang="en-US" sz="2000" dirty="0">
                <a:cs typeface="Calibri"/>
              </a:rPr>
              <a:t> 1811216</a:t>
            </a:r>
          </a:p>
          <a:p>
            <a:pPr algn="l"/>
            <a:r>
              <a:rPr lang="en-US" sz="2000" dirty="0" err="1">
                <a:cs typeface="Calibri"/>
              </a:rPr>
              <a:t>Борјан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Костов</a:t>
            </a:r>
            <a:r>
              <a:rPr lang="en-US" sz="2000" dirty="0">
                <a:cs typeface="Calibri"/>
              </a:rPr>
              <a:t> 181008</a:t>
            </a:r>
          </a:p>
          <a:p>
            <a:pPr algn="l"/>
            <a:r>
              <a:rPr lang="en-US" sz="2000" dirty="0" err="1">
                <a:cs typeface="Calibri"/>
              </a:rPr>
              <a:t>Ана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Зафировска</a:t>
            </a:r>
            <a:r>
              <a:rPr lang="en-US" sz="2000" dirty="0">
                <a:cs typeface="Calibri"/>
              </a:rPr>
              <a:t> 181178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A7D20DB-BFE5-C139-092F-BC578D877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572" y="479078"/>
            <a:ext cx="9708856" cy="5697885"/>
          </a:xfrm>
        </p:spPr>
      </p:pic>
    </p:spTree>
    <p:extLst>
      <p:ext uri="{BB962C8B-B14F-4D97-AF65-F5344CB8AC3E}">
        <p14:creationId xmlns:p14="http://schemas.microsoft.com/office/powerpoint/2010/main" val="202891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C8E8C-B72D-4E66-CBBE-860BF5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2" y="685800"/>
            <a:ext cx="3479639" cy="51054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FF"/>
                </a:solidFill>
                <a:cs typeface="Calibri Light"/>
              </a:rPr>
              <a:t>Имплементација</a:t>
            </a:r>
            <a:endParaRPr lang="en-US" sz="3600" b="1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7AA5509-54D6-5A6E-B331-37B704138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39061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22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3D27B-32D9-48EC-64C4-00EEB41B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51" y="1967266"/>
            <a:ext cx="3255199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Функционалност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кај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админ</a:t>
            </a:r>
            <a:endParaRPr lang="en-US" sz="3200" b="1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65DCF6C2-0971-AAE6-AB2D-2742A2363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857" y="278124"/>
            <a:ext cx="6459644" cy="62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7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B3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5987E-9243-0463-F8ED-7A29897A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72" y="171162"/>
            <a:ext cx="3247277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Функционалност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кај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купувач</a:t>
            </a:r>
            <a:endParaRPr lang="en-US" sz="3200" kern="1200" dirty="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412A9053-456C-FE13-E0AC-E5B79242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96" y="170355"/>
            <a:ext cx="6508932" cy="63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FF8DD6B-E2E6-4D3E-972B-A1131F4C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28303-AB24-B1A3-D6CB-7DFB7EEC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38" y="180417"/>
            <a:ext cx="6422849" cy="1206878"/>
          </a:xfrm>
        </p:spPr>
        <p:txBody>
          <a:bodyPr>
            <a:normAutofit/>
          </a:bodyPr>
          <a:lstStyle/>
          <a:p>
            <a:r>
              <a:rPr lang="en-US" b="1" dirty="0" err="1">
                <a:cs typeface="Calibri Light"/>
              </a:rPr>
              <a:t>Главна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структура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на</a:t>
            </a:r>
            <a:r>
              <a:rPr lang="en-US" b="1" dirty="0">
                <a:cs typeface="Calibri Light"/>
              </a:rPr>
              <a:t> </a:t>
            </a:r>
            <a:r>
              <a:rPr lang="en-US" b="1" dirty="0" err="1">
                <a:cs typeface="Calibri Light"/>
              </a:rPr>
              <a:t>кодот</a:t>
            </a:r>
            <a:endParaRPr lang="en-US" b="1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7C75048-5544-B1EA-0826-D5B60A6C4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87" y="-4174"/>
            <a:ext cx="3669959" cy="6833417"/>
          </a:xfr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391070F-21B8-2F3A-AC97-B51E1394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916999"/>
            <a:ext cx="3118980" cy="3013561"/>
          </a:xfrm>
          <a:prstGeom prst="rect">
            <a:avLst/>
          </a:prstGeom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F28B3AE7-D406-04D1-4D74-0BB325849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32" y="1350724"/>
            <a:ext cx="2966499" cy="53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60F1F-3689-5B4E-15CF-69D2D9F8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Custom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функција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за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проверка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на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пермисии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253B9AC-2D28-5942-1C70-51C78EB2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03" y="2734385"/>
            <a:ext cx="9457862" cy="30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8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C05F8-DE81-800D-95B2-03908926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15" y="2767106"/>
            <a:ext cx="3851595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Поважни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функционалности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апликацијата</a:t>
            </a:r>
            <a:endParaRPr lang="en-US" sz="3200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FCC89B3-6169-501B-E371-6B6E2959B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3" b="1"/>
          <a:stretch/>
        </p:blipFill>
        <p:spPr>
          <a:xfrm>
            <a:off x="4043141" y="567385"/>
            <a:ext cx="8060816" cy="54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1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7872FA-2D00-6122-EF6B-532417EA3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595" y="395571"/>
            <a:ext cx="9889221" cy="6063227"/>
          </a:xfrm>
        </p:spPr>
      </p:pic>
    </p:spTree>
    <p:extLst>
      <p:ext uri="{BB962C8B-B14F-4D97-AF65-F5344CB8AC3E}">
        <p14:creationId xmlns:p14="http://schemas.microsoft.com/office/powerpoint/2010/main" val="88427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9D3270-EB64-93FF-8ACF-854B053B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98" y="426886"/>
            <a:ext cx="10043803" cy="5750077"/>
          </a:xfrm>
        </p:spPr>
      </p:pic>
    </p:spTree>
    <p:extLst>
      <p:ext uri="{BB962C8B-B14F-4D97-AF65-F5344CB8AC3E}">
        <p14:creationId xmlns:p14="http://schemas.microsoft.com/office/powerpoint/2010/main" val="100505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Е - продавница за природна козметика</vt:lpstr>
      <vt:lpstr>Имплементација</vt:lpstr>
      <vt:lpstr>Функционалност кај админ</vt:lpstr>
      <vt:lpstr>Функционалност кај купувач</vt:lpstr>
      <vt:lpstr>Главна структура на кодот</vt:lpstr>
      <vt:lpstr>Custom функција за проверка на пермисии </vt:lpstr>
      <vt:lpstr>Поважни функционалности на апликацијата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2022-09-08T19:07:51Z</dcterms:created>
  <dcterms:modified xsi:type="dcterms:W3CDTF">2022-09-08T19:41:27Z</dcterms:modified>
</cp:coreProperties>
</file>