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en-US" dirty="0" smtClean="0"/>
              <a:t>Tanks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53374" y="1204852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решает проблему развлечения людей.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Мое приложение предлагает двум игрокам сразиться в незабываемой игре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“Tanks”. </a:t>
            </a: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</a:t>
            </a:r>
            <a:r>
              <a:rPr lang="ru-RU" sz="1800" dirty="0" smtClean="0">
                <a:solidFill>
                  <a:schemeClr val="dk1"/>
                </a:solidFill>
              </a:rPr>
              <a:t>ней два игрока будут сражаться танками на карте, чтобы победить нужно уничтожить так противника.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Данная </a:t>
            </a:r>
            <a:r>
              <a:rPr lang="ru-RU" sz="1800" dirty="0" smtClean="0">
                <a:solidFill>
                  <a:schemeClr val="dk1"/>
                </a:solidFill>
              </a:rPr>
              <a:t>игра написана на языке </a:t>
            </a:r>
            <a:r>
              <a:rPr lang="en-US" sz="1800" dirty="0" smtClean="0">
                <a:solidFill>
                  <a:schemeClr val="dk1"/>
                </a:solidFill>
              </a:rPr>
              <a:t>python </a:t>
            </a:r>
            <a:r>
              <a:rPr lang="ru-RU" sz="1800" dirty="0" smtClean="0">
                <a:solidFill>
                  <a:schemeClr val="dk1"/>
                </a:solidFill>
              </a:rPr>
              <a:t>с помощью библиотеки </a:t>
            </a:r>
            <a:r>
              <a:rPr lang="en-US" sz="1800" dirty="0" err="1" smtClean="0">
                <a:solidFill>
                  <a:schemeClr val="dk1"/>
                </a:solidFill>
              </a:rPr>
              <a:t>pygame</a:t>
            </a:r>
            <a:r>
              <a:rPr lang="ru-RU" sz="1800" dirty="0" smtClean="0">
                <a:solidFill>
                  <a:schemeClr val="dk1"/>
                </a:solidFill>
              </a:rPr>
              <a:t>, а так же с использование классов.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будет актуален для молодого поколения. Им будут пользоваться школьники, подростки, дабы скоротать время.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Примерно около парочки экземпляров.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</a:t>
            </a:r>
            <a:r>
              <a:rPr lang="ru-RU" sz="1800" dirty="0" smtClean="0">
                <a:solidFill>
                  <a:schemeClr val="dk1"/>
                </a:solidFill>
              </a:rPr>
              <a:t>Фишки</a:t>
            </a:r>
            <a:r>
              <a:rPr lang="en-US" sz="1800" dirty="0" smtClean="0">
                <a:solidFill>
                  <a:schemeClr val="dk1"/>
                </a:solidFill>
              </a:rPr>
              <a:t>”</a:t>
            </a:r>
            <a:r>
              <a:rPr lang="ru-RU" sz="1800" dirty="0" smtClean="0">
                <a:solidFill>
                  <a:schemeClr val="dk1"/>
                </a:solidFill>
              </a:rPr>
              <a:t> моей игры заключаются в том, что у моей игры незабываемый дизайн, надежные механики игры. </a:t>
            </a: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Так </a:t>
            </a:r>
            <a:r>
              <a:rPr lang="ru-RU" sz="1800" dirty="0" smtClean="0">
                <a:solidFill>
                  <a:schemeClr val="dk1"/>
                </a:solidFill>
              </a:rPr>
              <a:t>же моя игра написана на одном из самых популярных языков программирования </a:t>
            </a:r>
            <a:r>
              <a:rPr lang="en-US" sz="1800" dirty="0" smtClean="0">
                <a:solidFill>
                  <a:schemeClr val="dk1"/>
                </a:solidFill>
              </a:rPr>
              <a:t>python</a:t>
            </a:r>
            <a:r>
              <a:rPr lang="ru-RU" sz="1800" dirty="0" smtClean="0">
                <a:solidFill>
                  <a:schemeClr val="dk1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800" dirty="0" smtClean="0"/>
              <a:t>Управление </a:t>
            </a:r>
            <a:r>
              <a:rPr lang="ru-RU" sz="1800" dirty="0"/>
              <a:t>танками будет сделано про помощи WASD (P1) и стрелочек (P2).Выстрел танков будет сделан при помощи SPASE (P1) и </a:t>
            </a:r>
            <a:r>
              <a:rPr lang="en-US" sz="1800" dirty="0" smtClean="0"/>
              <a:t>LSHIFT</a:t>
            </a:r>
            <a:r>
              <a:rPr lang="ru-RU" sz="1800" dirty="0" smtClean="0"/>
              <a:t>(P2</a:t>
            </a:r>
            <a:r>
              <a:rPr lang="ru-RU" sz="1800" dirty="0"/>
              <a:t>).Для победы нужно уничтожить танк противника.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US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Tanks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платформе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 возможных доработок и перспектив можно отметить пару пунктов</a:t>
            </a:r>
            <a:r>
              <a:rPr lang="en-US" sz="1800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Изменения дизайна в лучшую сторону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Оптимизация игры и исправление багов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Добавление нового разнообразного контента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Office PowerPoint</Application>
  <PresentationFormat>Экран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&lt;Tanks&gt;</vt:lpstr>
      <vt:lpstr>Проблематика</vt:lpstr>
      <vt:lpstr>Решение</vt:lpstr>
      <vt:lpstr>Целевая аудитория проекта ––</vt:lpstr>
      <vt:lpstr>Объём рынка ––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&lt;Танки на минималках&gt;</dc:title>
  <cp:lastModifiedBy>Пользователь</cp:lastModifiedBy>
  <cp:revision>6</cp:revision>
  <dcterms:modified xsi:type="dcterms:W3CDTF">2023-06-08T16:39:02Z</dcterms:modified>
</cp:coreProperties>
</file>