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" initials="П" lastIdx="1" clrIdx="0">
    <p:extLst>
      <p:ext uri="{19B8F6BF-5375-455C-9EA6-DF929625EA0E}">
        <p15:presenceInfo xmlns:p15="http://schemas.microsoft.com/office/powerpoint/2012/main" userId="Пользовател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e92f133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e92f133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477110b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477110b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c4ba86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c4ba86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c5c1ff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dc5c1ff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c1704c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c1704c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dc5c1ff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dc5c1ff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dd7f255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dd7f2555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5c4ba86c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5c4ba86c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c4ba86c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c4ba86c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c1704c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9c1704c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l="-3199" t="3865" b="-6398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t="1900" r="-8236" b="-1899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l="-11184" t="60" r="-21335" b="-59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l="-5793" r="-435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7026300" cy="195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Презентация</a:t>
            </a:r>
            <a:r>
              <a:rPr lang="en-GB" dirty="0"/>
              <a:t> </a:t>
            </a:r>
            <a:r>
              <a:rPr lang="en-GB" dirty="0" err="1"/>
              <a:t>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&lt;</a:t>
            </a:r>
            <a:r>
              <a:rPr lang="en-US" dirty="0" smtClean="0"/>
              <a:t>Tanks</a:t>
            </a:r>
            <a:r>
              <a:rPr lang="en-GB" dirty="0" smtClean="0"/>
              <a:t>&gt;</a:t>
            </a:r>
            <a:endParaRPr dirty="0"/>
          </a:p>
        </p:txBody>
      </p:sp>
      <p:sp>
        <p:nvSpPr>
          <p:cNvPr id="161" name="Google Shape;161;p29"/>
          <p:cNvSpPr/>
          <p:nvPr/>
        </p:nvSpPr>
        <p:spPr>
          <a:xfrm>
            <a:off x="253350" y="4023650"/>
            <a:ext cx="2303100" cy="96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3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 err="1">
                <a:solidFill>
                  <a:schemeClr val="dk1"/>
                </a:solidFill>
              </a:rPr>
              <a:t>Буду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 smtClean="0">
                <a:solidFill>
                  <a:schemeClr val="dk1"/>
                </a:solidFill>
              </a:rPr>
              <a:t>рад</a:t>
            </a:r>
            <a:r>
              <a:rPr lang="en-GB" sz="1800" dirty="0" smtClean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ответить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на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ваши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вопросы</a:t>
            </a:r>
            <a:r>
              <a:rPr lang="en-GB" sz="1800" dirty="0">
                <a:solidFill>
                  <a:schemeClr val="dk1"/>
                </a:solidFill>
              </a:rPr>
              <a:t> и </a:t>
            </a:r>
            <a:r>
              <a:rPr lang="en-GB" sz="1800" dirty="0" err="1">
                <a:solidFill>
                  <a:schemeClr val="dk1"/>
                </a:solidFill>
              </a:rPr>
              <a:t>получить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обратную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связь</a:t>
            </a:r>
            <a:r>
              <a:rPr lang="en-GB" sz="1800" dirty="0">
                <a:solidFill>
                  <a:schemeClr val="dk1"/>
                </a:solidFill>
              </a:rPr>
              <a:t>!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l="8842" t="11880" r="7733" b="10774"/>
          <a:stretch/>
        </p:blipFill>
        <p:spPr>
          <a:xfrm>
            <a:off x="2933913" y="1746000"/>
            <a:ext cx="3276170" cy="3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Проблематика</a:t>
            </a:r>
            <a:endParaRPr dirty="0"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53374" y="1204852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Мой проект решает проблему развлечения людей. 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Решение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Мое приложение предлагает двум игрокам сразиться в незабываемой игре 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>
                <a:solidFill>
                  <a:schemeClr val="dk1"/>
                </a:solidFill>
              </a:rPr>
              <a:t>“Tanks”. </a:t>
            </a:r>
            <a:r>
              <a:rPr lang="ru-RU" sz="1800" dirty="0" smtClean="0">
                <a:solidFill>
                  <a:schemeClr val="dk1"/>
                </a:solidFill>
              </a:rPr>
              <a:t>В ней два игрока будут сражаться танками на карте, чтобы победить нужно уничтожить так противника.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Целевая аудитория проекта ––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Мой проект будет актуален для молодого поколения. Им будут пользоваться школьники, подростки, дабы скоротать время. 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Объём рынка ––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Примерно около парочки экземпляров.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88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Бизнес-модель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От покупателей.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Отличительные особенности проекта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</a:rPr>
              <a:t>“</a:t>
            </a:r>
            <a:r>
              <a:rPr lang="ru-RU" sz="1800" dirty="0" smtClean="0">
                <a:solidFill>
                  <a:schemeClr val="dk1"/>
                </a:solidFill>
              </a:rPr>
              <a:t>Фишки</a:t>
            </a:r>
            <a:r>
              <a:rPr lang="en-US" sz="1800" dirty="0" smtClean="0">
                <a:solidFill>
                  <a:schemeClr val="dk1"/>
                </a:solidFill>
              </a:rPr>
              <a:t>”</a:t>
            </a:r>
            <a:r>
              <a:rPr lang="ru-RU" sz="1800" dirty="0" smtClean="0">
                <a:solidFill>
                  <a:schemeClr val="dk1"/>
                </a:solidFill>
              </a:rPr>
              <a:t> моей игры заключаются в том, что у моей игры незабываемый дизайн, надежные механики игры. 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63" y="1621200"/>
            <a:ext cx="5429873" cy="29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4">
            <a:alphaModFix/>
          </a:blip>
          <a:srcRect l="27100" t="9980" r="6944" b="18936"/>
          <a:stretch/>
        </p:blipFill>
        <p:spPr>
          <a:xfrm>
            <a:off x="2474384" y="1790747"/>
            <a:ext cx="4200955" cy="2476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/>
          <p:nvPr/>
        </p:nvSpPr>
        <p:spPr>
          <a:xfrm>
            <a:off x="2591855" y="1885797"/>
            <a:ext cx="3963000" cy="359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00025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3039425" y="1917125"/>
            <a:ext cx="3174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Montserrat SemiBold"/>
                <a:ea typeface="Montserrat SemiBold"/>
                <a:cs typeface="Montserrat SemiBold"/>
                <a:sym typeface="Montserrat SemiBold"/>
              </a:rPr>
              <a:t>Запусти демонстрацию!</a:t>
            </a:r>
            <a:endParaRPr sz="18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60000" y="360000"/>
            <a:ext cx="8424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err="1">
                <a:latin typeface="Montserrat Black"/>
                <a:ea typeface="Montserrat Black"/>
                <a:cs typeface="Montserrat Black"/>
                <a:sym typeface="Montserrat Black"/>
              </a:rPr>
              <a:t>Демонстрация</a:t>
            </a:r>
            <a:r>
              <a:rPr lang="en-GB" sz="2800" dirty="0"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GB" sz="2800" dirty="0" err="1">
                <a:latin typeface="Montserrat Black"/>
                <a:ea typeface="Montserrat Black"/>
                <a:cs typeface="Montserrat Black"/>
                <a:sym typeface="Montserrat Black"/>
              </a:rPr>
              <a:t>проекта</a:t>
            </a:r>
            <a:endParaRPr sz="2800" dirty="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«</a:t>
            </a:r>
            <a:r>
              <a:rPr lang="en-US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Tanks</a:t>
            </a:r>
            <a:r>
              <a:rPr lang="en-GB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»</a:t>
            </a:r>
            <a:endParaRPr sz="2800" dirty="0">
              <a:solidFill>
                <a:srgbClr val="833AE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Работа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платформе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Перспективы развития проекта</a:t>
            </a: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Из возможных доработок и перспектив можно отметить пару пунктов</a:t>
            </a:r>
            <a:r>
              <a:rPr lang="en-US" sz="1800" dirty="0" smtClean="0">
                <a:solidFill>
                  <a:schemeClr val="dk1"/>
                </a:solidFill>
              </a:rPr>
              <a:t>: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ru-RU" sz="1800" dirty="0" smtClean="0">
                <a:solidFill>
                  <a:schemeClr val="dk1"/>
                </a:solidFill>
              </a:rPr>
              <a:t>Изменения дизайна в лучшую сторону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ru-RU" sz="1800" dirty="0" smtClean="0">
                <a:solidFill>
                  <a:schemeClr val="dk1"/>
                </a:solidFill>
              </a:rPr>
              <a:t>Оптимизация игры и исправление багов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ru-RU" sz="1800" dirty="0" smtClean="0">
                <a:solidFill>
                  <a:schemeClr val="dk1"/>
                </a:solidFill>
              </a:rPr>
              <a:t>Добавление нового разнообразного контента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154</Words>
  <Application>Microsoft Office PowerPoint</Application>
  <PresentationFormat>Экран (16:9)</PresentationFormat>
  <Paragraphs>26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Montserrat</vt:lpstr>
      <vt:lpstr>Montserrat Black</vt:lpstr>
      <vt:lpstr>Montserrat ExtraBold</vt:lpstr>
      <vt:lpstr>Montserrat Medium</vt:lpstr>
      <vt:lpstr>Montserrat SemiBold</vt:lpstr>
      <vt:lpstr>Algoritmika (May 2021) 02</vt:lpstr>
      <vt:lpstr>Презентация проекта &lt;Tanks&gt;</vt:lpstr>
      <vt:lpstr>Проблематика</vt:lpstr>
      <vt:lpstr>Решение</vt:lpstr>
      <vt:lpstr>Целевая аудитория проекта ––</vt:lpstr>
      <vt:lpstr>Объём рынка ––</vt:lpstr>
      <vt:lpstr>Бизнес-модель</vt:lpstr>
      <vt:lpstr>Отличительные особенности проекта</vt:lpstr>
      <vt:lpstr>Презентация PowerPoint</vt:lpstr>
      <vt:lpstr>Перспективы развития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&lt;Танки на минималках&gt;</dc:title>
  <cp:lastModifiedBy>Пользователь</cp:lastModifiedBy>
  <cp:revision>3</cp:revision>
  <dcterms:modified xsi:type="dcterms:W3CDTF">2023-06-08T16:23:22Z</dcterms:modified>
</cp:coreProperties>
</file>