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69" r:id="rId5"/>
    <p:sldId id="26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7B"/>
    <a:srgbClr val="93BAE4"/>
    <a:srgbClr val="A5A5A5"/>
    <a:srgbClr val="9DCA88"/>
    <a:srgbClr val="FFFFFF"/>
    <a:srgbClr val="F8A581"/>
    <a:srgbClr val="E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C7E40-4EB1-45DB-B243-3DB966C2374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6471-D9A1-4298-B803-F0B90D9F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BC0D-B69A-1708-2FB6-6E468941A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40779-DE00-6F69-58C7-E07E5644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AC31B-D857-94D2-3CCA-AE159278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C813-C498-42B5-B0BB-FA8B20BEEC0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C6BB-51C8-FB2C-B08B-B47B549F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7AB9-D3AC-D6A6-BAD7-6C922B20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FDFB-CD4E-4ABB-B2CD-93FEE04FD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82910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2F28-11C4-4BD8-9AB3-6671DA03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7D635-37E1-47F0-9792-010822EAC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644D7-BF4F-BD34-C2F1-D0DD4576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C813-C498-42B5-B0BB-FA8B20BEEC0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1E152-E6C3-7016-3538-AB81ABAF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F7978-764B-2259-0AB4-781CD6E2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FDFB-CD4E-4ABB-B2CD-93FEE04FD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22717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8F4D2-64C9-EF72-45C6-22E40442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92BF3-260C-7CF9-D515-51AE0E6F0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2FB2-E160-736A-A9FB-58ED50D3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C813-C498-42B5-B0BB-FA8B20BEEC0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9677-A251-43C8-2D5F-44FA3920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C0CA2-C3FC-CDB1-3938-23491448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FDFB-CD4E-4ABB-B2CD-93FEE04FD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0968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B5B2-FD94-5BF3-86F7-E13015F0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45B5-0F5E-02A8-942A-0C0D955E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1077-C0B1-9830-A22C-112E1F7A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C813-C498-42B5-B0BB-FA8B20BEEC0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151F-7486-4025-E270-395F65FD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D131-22C5-3566-82C8-A816C9A0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FDFB-CD4E-4ABB-B2CD-93FEE04FD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6703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BBD7-00EA-22C2-7148-CEF9C9A9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29233-A346-02F5-D4AE-DFF1277B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2CB5C-3FC2-D24D-B874-270A6B9A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C813-C498-42B5-B0BB-FA8B20BEEC0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F996-6360-909D-973D-4923F8A7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1C773-2BC4-2681-D4C3-B6DF21A5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FDFB-CD4E-4ABB-B2CD-93FEE04FD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6994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89CB-43A1-F454-9E54-AD1105C6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6378-7762-0D93-E04F-3251CAA13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F919D-B388-25B5-DAFB-707DD3E5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E05C6-32D1-724C-CE92-7A41BB74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C813-C498-42B5-B0BB-FA8B20BEEC0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6082-7CEE-AA99-59D8-BD240219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F455C-285A-246A-A115-423CFE87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FDFB-CD4E-4ABB-B2CD-93FEE04FD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3590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26DB-8ADC-DC2B-F522-CCDEC2F1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5274-18A9-377A-6555-1D536321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CF0E6-AF74-E662-4DE2-3FB35AA6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B9669-F099-3F79-86DF-BDD640AAC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DEA95-0D89-CE17-C6BE-02C59DB76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28010-1B03-5993-4BF1-2D61C198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C813-C498-42B5-B0BB-FA8B20BEEC0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CFA89-C863-2F9F-D6AD-7AF1EF6B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ADEE4-8F7A-5BDE-BE24-F7785A29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FDFB-CD4E-4ABB-B2CD-93FEE04FD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1171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8494-C31C-12A8-8716-0DEFD25B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5825-CB98-4F6F-F873-D0F3A81B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C813-C498-42B5-B0BB-FA8B20BEEC0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A9B68-6E69-9420-71F4-2781076A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D9816-CF2C-B189-E762-77965214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FDFB-CD4E-4ABB-B2CD-93FEE04FD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12132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D7725-4D5B-6FC9-C6CC-83C09B5F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C813-C498-42B5-B0BB-FA8B20BEEC0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A5472-ADDC-5C41-6DFA-DAD7B816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9EA61-82FA-92E1-4539-22B4C519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FDFB-CD4E-4ABB-B2CD-93FEE04FD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95614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7B0C-8830-83B7-A634-DA6D9EB0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411E-C56F-DD14-F441-724651A1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3C2EF-A26F-DDA0-F415-2D1DC381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398B3-BBD8-6B79-8D3B-07B4E8BB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C813-C498-42B5-B0BB-FA8B20BEEC0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F5B9-9CD0-D1C6-A070-0C8E0869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B5AEE-73FE-2838-F5BC-7A189297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FDFB-CD4E-4ABB-B2CD-93FEE04FD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411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7A09-3C41-F447-821B-0488479D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E1453-E6DD-C9DB-BBE5-6F3E00431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D95E2-6F90-E482-45A9-312659ACA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53EBA-CA7F-1918-ED24-B2F9007E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C813-C498-42B5-B0BB-FA8B20BEEC0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8FC49-27D9-EBAE-9C45-BFDC33AF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B8BE0-6EEE-D661-1AD7-9DF49F37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FDFB-CD4E-4ABB-B2CD-93FEE04FD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338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9B6CE-13BF-F697-3F8C-A3D4C35E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6FB2-323A-1C04-3B4A-BE31FFE2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39AA-9BC7-200D-E018-FD890C02F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813-C498-42B5-B0BB-FA8B20BEEC0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CF295-113C-7133-32F2-4327D8AEA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0718-96A8-8105-E81A-12705B7F4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FDFB-CD4E-4ABB-B2CD-93FEE04FD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E99F04-E901-1809-1A10-A2D801EE6508}"/>
              </a:ext>
            </a:extLst>
          </p:cNvPr>
          <p:cNvSpPr/>
          <p:nvPr/>
        </p:nvSpPr>
        <p:spPr>
          <a:xfrm>
            <a:off x="1352939" y="755779"/>
            <a:ext cx="9685175" cy="53277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5B8C9-F267-77BE-75B3-1F180B4AAB11}"/>
              </a:ext>
            </a:extLst>
          </p:cNvPr>
          <p:cNvSpPr txBox="1"/>
          <p:nvPr/>
        </p:nvSpPr>
        <p:spPr>
          <a:xfrm flipH="1">
            <a:off x="1352939" y="232559"/>
            <a:ext cx="234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Scraping</a:t>
            </a:r>
            <a:endParaRPr lang="en-IN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628B5-2C25-769E-802E-F911DEFE74CF}"/>
              </a:ext>
            </a:extLst>
          </p:cNvPr>
          <p:cNvSpPr/>
          <p:nvPr/>
        </p:nvSpPr>
        <p:spPr>
          <a:xfrm>
            <a:off x="1468015" y="914400"/>
            <a:ext cx="2258009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60A9D-6AEA-BE3D-C739-0CA31F9A0544}"/>
              </a:ext>
            </a:extLst>
          </p:cNvPr>
          <p:cNvSpPr txBox="1"/>
          <p:nvPr/>
        </p:nvSpPr>
        <p:spPr>
          <a:xfrm>
            <a:off x="2254895" y="2550863"/>
            <a:ext cx="120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/>
              <a:t>URL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2A999-B95C-D691-A9B1-DA1729DD6C8C}"/>
              </a:ext>
            </a:extLst>
          </p:cNvPr>
          <p:cNvSpPr/>
          <p:nvPr/>
        </p:nvSpPr>
        <p:spPr>
          <a:xfrm>
            <a:off x="7840824" y="914400"/>
            <a:ext cx="2998238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8FC57-4FC2-6469-AC1B-686892B341B5}"/>
              </a:ext>
            </a:extLst>
          </p:cNvPr>
          <p:cNvSpPr txBox="1"/>
          <p:nvPr/>
        </p:nvSpPr>
        <p:spPr>
          <a:xfrm>
            <a:off x="7840823" y="2549117"/>
            <a:ext cx="251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Title</a:t>
            </a:r>
          </a:p>
          <a:p>
            <a:r>
              <a:rPr lang="en-US" dirty="0"/>
              <a:t>	Content</a:t>
            </a:r>
          </a:p>
          <a:p>
            <a:r>
              <a:rPr lang="en-US" dirty="0"/>
              <a:t>	Image URLs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E53359-DDE0-EC0D-195E-C87BA82F6EC6}"/>
              </a:ext>
            </a:extLst>
          </p:cNvPr>
          <p:cNvSpPr/>
          <p:nvPr/>
        </p:nvSpPr>
        <p:spPr>
          <a:xfrm>
            <a:off x="3841100" y="914400"/>
            <a:ext cx="3884647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8D63D-7008-3617-CA3C-578779F40DFC}"/>
              </a:ext>
            </a:extLst>
          </p:cNvPr>
          <p:cNvSpPr txBox="1"/>
          <p:nvPr/>
        </p:nvSpPr>
        <p:spPr>
          <a:xfrm>
            <a:off x="4065035" y="4749387"/>
            <a:ext cx="251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Models and Libraries</a:t>
            </a:r>
          </a:p>
          <a:p>
            <a:r>
              <a:rPr lang="en-US" dirty="0"/>
              <a:t>Selenium library</a:t>
            </a:r>
          </a:p>
          <a:p>
            <a:r>
              <a:rPr lang="en-US" dirty="0"/>
              <a:t>Beautiful Soup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877C3-39C1-71A3-C0E2-63036FB4DE9A}"/>
              </a:ext>
            </a:extLst>
          </p:cNvPr>
          <p:cNvSpPr txBox="1"/>
          <p:nvPr/>
        </p:nvSpPr>
        <p:spPr>
          <a:xfrm>
            <a:off x="1436914" y="914400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Input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9D6A9-ACEB-622A-EBC1-5FA8020011EE}"/>
              </a:ext>
            </a:extLst>
          </p:cNvPr>
          <p:cNvSpPr txBox="1"/>
          <p:nvPr/>
        </p:nvSpPr>
        <p:spPr>
          <a:xfrm>
            <a:off x="3841100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69414-1805-9771-1482-DCB4CE435770}"/>
              </a:ext>
            </a:extLst>
          </p:cNvPr>
          <p:cNvSpPr txBox="1"/>
          <p:nvPr/>
        </p:nvSpPr>
        <p:spPr>
          <a:xfrm>
            <a:off x="7840823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5DA4F-83C5-CB8A-0209-167464B63983}"/>
              </a:ext>
            </a:extLst>
          </p:cNvPr>
          <p:cNvSpPr txBox="1"/>
          <p:nvPr/>
        </p:nvSpPr>
        <p:spPr>
          <a:xfrm>
            <a:off x="4040155" y="1371600"/>
            <a:ext cx="324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-Accessing Title, Textual content and image </a:t>
            </a:r>
            <a:r>
              <a:rPr lang="en-US" dirty="0" err="1"/>
              <a:t>urls</a:t>
            </a:r>
            <a:r>
              <a:rPr lang="en-US" dirty="0"/>
              <a:t> through link</a:t>
            </a:r>
          </a:p>
          <a:p>
            <a:r>
              <a:rPr lang="en-IN" dirty="0"/>
              <a:t>-</a:t>
            </a:r>
            <a:r>
              <a:rPr lang="en-IN" dirty="0" err="1"/>
              <a:t>Url</a:t>
            </a:r>
            <a:r>
              <a:rPr lang="en-IN" dirty="0"/>
              <a:t> Types -  single article or multi-article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34494F6-4FA0-927E-00F2-E42D56609110}"/>
              </a:ext>
            </a:extLst>
          </p:cNvPr>
          <p:cNvSpPr/>
          <p:nvPr/>
        </p:nvSpPr>
        <p:spPr>
          <a:xfrm>
            <a:off x="11103429" y="2985796"/>
            <a:ext cx="1088571" cy="690465"/>
          </a:xfrm>
          <a:prstGeom prst="rightArrow">
            <a:avLst/>
          </a:prstGeom>
          <a:solidFill>
            <a:srgbClr val="FFD47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9976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E99F04-E901-1809-1A10-A2D801EE6508}"/>
              </a:ext>
            </a:extLst>
          </p:cNvPr>
          <p:cNvSpPr/>
          <p:nvPr/>
        </p:nvSpPr>
        <p:spPr>
          <a:xfrm>
            <a:off x="1352939" y="802432"/>
            <a:ext cx="9685175" cy="5327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A87076-BB25-4976-7B4B-374290FEFC14}"/>
              </a:ext>
            </a:extLst>
          </p:cNvPr>
          <p:cNvSpPr/>
          <p:nvPr/>
        </p:nvSpPr>
        <p:spPr>
          <a:xfrm>
            <a:off x="7856866" y="930442"/>
            <a:ext cx="2998238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5B8C9-F267-77BE-75B3-1F180B4AAB11}"/>
              </a:ext>
            </a:extLst>
          </p:cNvPr>
          <p:cNvSpPr txBox="1"/>
          <p:nvPr/>
        </p:nvSpPr>
        <p:spPr>
          <a:xfrm flipH="1">
            <a:off x="1352939" y="232559"/>
            <a:ext cx="280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Authentication</a:t>
            </a:r>
            <a:endParaRPr lang="en-IN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F36A3-1628-BC59-19DA-362E5F5F9223}"/>
              </a:ext>
            </a:extLst>
          </p:cNvPr>
          <p:cNvSpPr/>
          <p:nvPr/>
        </p:nvSpPr>
        <p:spPr>
          <a:xfrm>
            <a:off x="1468015" y="914400"/>
            <a:ext cx="2258009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43143-A883-B386-7623-F0B70D521988}"/>
              </a:ext>
            </a:extLst>
          </p:cNvPr>
          <p:cNvSpPr txBox="1"/>
          <p:nvPr/>
        </p:nvSpPr>
        <p:spPr>
          <a:xfrm>
            <a:off x="1548882" y="2740195"/>
            <a:ext cx="28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Scraped Content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78DB2-CC9D-F1A2-DFED-6BF6970278DE}"/>
              </a:ext>
            </a:extLst>
          </p:cNvPr>
          <p:cNvSpPr txBox="1"/>
          <p:nvPr/>
        </p:nvSpPr>
        <p:spPr>
          <a:xfrm>
            <a:off x="8049986" y="2601695"/>
            <a:ext cx="257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Authenticity</a:t>
            </a:r>
          </a:p>
          <a:p>
            <a:r>
              <a:rPr lang="en-US" dirty="0"/>
              <a:t>(Real/Fake)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D5A9EA-E753-21B1-22BF-663EAFFE6FA2}"/>
              </a:ext>
            </a:extLst>
          </p:cNvPr>
          <p:cNvSpPr/>
          <p:nvPr/>
        </p:nvSpPr>
        <p:spPr>
          <a:xfrm>
            <a:off x="3841100" y="914400"/>
            <a:ext cx="3884647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6738D-3F01-B53E-A484-7D7EADD8EC79}"/>
              </a:ext>
            </a:extLst>
          </p:cNvPr>
          <p:cNvSpPr txBox="1"/>
          <p:nvPr/>
        </p:nvSpPr>
        <p:spPr>
          <a:xfrm>
            <a:off x="3942184" y="4708955"/>
            <a:ext cx="282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Models and Libraires:- </a:t>
            </a:r>
            <a:r>
              <a:rPr lang="en-US" dirty="0"/>
              <a:t>Decision Tree Classifier</a:t>
            </a:r>
          </a:p>
          <a:p>
            <a:r>
              <a:rPr lang="en-US" dirty="0" err="1"/>
              <a:t>RapidAPI</a:t>
            </a:r>
            <a:r>
              <a:rPr lang="en-US" dirty="0"/>
              <a:t>, Bind chat API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6E39A-A8B1-A988-293D-33AAADE4D126}"/>
              </a:ext>
            </a:extLst>
          </p:cNvPr>
          <p:cNvSpPr txBox="1"/>
          <p:nvPr/>
        </p:nvSpPr>
        <p:spPr>
          <a:xfrm>
            <a:off x="1468015" y="916346"/>
            <a:ext cx="105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Input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40241-1038-81DF-0261-84182C1B3CB5}"/>
              </a:ext>
            </a:extLst>
          </p:cNvPr>
          <p:cNvSpPr txBox="1"/>
          <p:nvPr/>
        </p:nvSpPr>
        <p:spPr>
          <a:xfrm>
            <a:off x="3841100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96B4D-676C-C76B-BB0C-853CA1C1340F}"/>
              </a:ext>
            </a:extLst>
          </p:cNvPr>
          <p:cNvSpPr txBox="1"/>
          <p:nvPr/>
        </p:nvSpPr>
        <p:spPr>
          <a:xfrm>
            <a:off x="7840823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02F59-B159-9540-1CA7-778528C265C1}"/>
              </a:ext>
            </a:extLst>
          </p:cNvPr>
          <p:cNvSpPr txBox="1"/>
          <p:nvPr/>
        </p:nvSpPr>
        <p:spPr>
          <a:xfrm>
            <a:off x="4040155" y="1371600"/>
            <a:ext cx="324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if scrapped news is Fact checked or not.</a:t>
            </a:r>
          </a:p>
          <a:p>
            <a:r>
              <a:rPr lang="en-US" dirty="0"/>
              <a:t>Checking if fake news is containing violence, hate speech type symptoms or not.</a:t>
            </a:r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9C130DF-1C44-114C-6101-C059E7705DF1}"/>
              </a:ext>
            </a:extLst>
          </p:cNvPr>
          <p:cNvSpPr/>
          <p:nvPr/>
        </p:nvSpPr>
        <p:spPr>
          <a:xfrm>
            <a:off x="11103429" y="2985796"/>
            <a:ext cx="1088571" cy="690465"/>
          </a:xfrm>
          <a:prstGeom prst="rightArrow">
            <a:avLst/>
          </a:prstGeom>
          <a:solidFill>
            <a:srgbClr val="93BA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CDEC58C-AD4F-F233-102C-5BDA77C99BA3}"/>
              </a:ext>
            </a:extLst>
          </p:cNvPr>
          <p:cNvSpPr/>
          <p:nvPr/>
        </p:nvSpPr>
        <p:spPr>
          <a:xfrm>
            <a:off x="159787" y="2902793"/>
            <a:ext cx="1088571" cy="690465"/>
          </a:xfrm>
          <a:prstGeom prst="rightArrow">
            <a:avLst/>
          </a:prstGeom>
          <a:solidFill>
            <a:srgbClr val="93BA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248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E99F04-E901-1809-1A10-A2D801EE6508}"/>
              </a:ext>
            </a:extLst>
          </p:cNvPr>
          <p:cNvSpPr/>
          <p:nvPr/>
        </p:nvSpPr>
        <p:spPr>
          <a:xfrm>
            <a:off x="1352939" y="755779"/>
            <a:ext cx="9685175" cy="53277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589C78-E3E5-5C20-F7A3-B7A1DC0E5F80}"/>
              </a:ext>
            </a:extLst>
          </p:cNvPr>
          <p:cNvSpPr/>
          <p:nvPr/>
        </p:nvSpPr>
        <p:spPr>
          <a:xfrm>
            <a:off x="7840824" y="914400"/>
            <a:ext cx="2998238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8EE27-8FB5-EA6D-ED65-E74168779143}"/>
              </a:ext>
            </a:extLst>
          </p:cNvPr>
          <p:cNvSpPr/>
          <p:nvPr/>
        </p:nvSpPr>
        <p:spPr>
          <a:xfrm>
            <a:off x="3841100" y="914400"/>
            <a:ext cx="3884647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EB172-1FC6-C9A2-177B-72DC6D530F26}"/>
              </a:ext>
            </a:extLst>
          </p:cNvPr>
          <p:cNvSpPr/>
          <p:nvPr/>
        </p:nvSpPr>
        <p:spPr>
          <a:xfrm>
            <a:off x="1468015" y="914400"/>
            <a:ext cx="2258009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5B8C9-F267-77BE-75B3-1F180B4AAB11}"/>
              </a:ext>
            </a:extLst>
          </p:cNvPr>
          <p:cNvSpPr txBox="1"/>
          <p:nvPr/>
        </p:nvSpPr>
        <p:spPr>
          <a:xfrm flipH="1">
            <a:off x="1352939" y="232559"/>
            <a:ext cx="234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Scripting</a:t>
            </a:r>
            <a:endParaRPr lang="en-IN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12B7A-26A7-5FE9-D13F-7047B5C69581}"/>
              </a:ext>
            </a:extLst>
          </p:cNvPr>
          <p:cNvSpPr txBox="1"/>
          <p:nvPr/>
        </p:nvSpPr>
        <p:spPr>
          <a:xfrm>
            <a:off x="1598642" y="3059668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Scraped Content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2AEA9-734A-2DCB-17EB-1E20F0070EC8}"/>
              </a:ext>
            </a:extLst>
          </p:cNvPr>
          <p:cNvSpPr txBox="1"/>
          <p:nvPr/>
        </p:nvSpPr>
        <p:spPr>
          <a:xfrm>
            <a:off x="8067867" y="1876427"/>
            <a:ext cx="1726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Meaningful Chunks of scraped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Keywords for every chunk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AB781-349A-EE93-EBC9-2AEF3EF954C6}"/>
              </a:ext>
            </a:extLst>
          </p:cNvPr>
          <p:cNvSpPr txBox="1"/>
          <p:nvPr/>
        </p:nvSpPr>
        <p:spPr>
          <a:xfrm>
            <a:off x="3798285" y="4002662"/>
            <a:ext cx="3710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Models and Libraries:- </a:t>
            </a:r>
            <a:r>
              <a:rPr lang="en-US" dirty="0" err="1"/>
              <a:t>PeagasusCNN</a:t>
            </a:r>
            <a:r>
              <a:rPr lang="en-US" dirty="0"/>
              <a:t> Daily Mail, </a:t>
            </a:r>
            <a:r>
              <a:rPr lang="en-US" dirty="0" err="1"/>
              <a:t>Xsum-large,newsroom</a:t>
            </a:r>
            <a:endParaRPr lang="en-US" dirty="0"/>
          </a:p>
          <a:p>
            <a:r>
              <a:rPr lang="en-US" dirty="0" err="1"/>
              <a:t>Keybert</a:t>
            </a:r>
            <a:r>
              <a:rPr lang="en-US" dirty="0"/>
              <a:t>, BERT-base-</a:t>
            </a:r>
            <a:r>
              <a:rPr lang="en-US" dirty="0" err="1"/>
              <a:t>ner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DA66F-6881-D1A3-89C3-0C4294E3C6D0}"/>
              </a:ext>
            </a:extLst>
          </p:cNvPr>
          <p:cNvSpPr txBox="1"/>
          <p:nvPr/>
        </p:nvSpPr>
        <p:spPr>
          <a:xfrm>
            <a:off x="1468015" y="916346"/>
            <a:ext cx="104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Input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114EE-CDCF-732F-0ACE-8989478E9B0C}"/>
              </a:ext>
            </a:extLst>
          </p:cNvPr>
          <p:cNvSpPr txBox="1"/>
          <p:nvPr/>
        </p:nvSpPr>
        <p:spPr>
          <a:xfrm>
            <a:off x="3841100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B38932-1D5F-5DA0-E260-633627EE3E54}"/>
              </a:ext>
            </a:extLst>
          </p:cNvPr>
          <p:cNvSpPr txBox="1"/>
          <p:nvPr/>
        </p:nvSpPr>
        <p:spPr>
          <a:xfrm>
            <a:off x="7840823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40F25-AB47-D7AA-4211-FE832A0A2348}"/>
              </a:ext>
            </a:extLst>
          </p:cNvPr>
          <p:cNvSpPr txBox="1"/>
          <p:nvPr/>
        </p:nvSpPr>
        <p:spPr>
          <a:xfrm>
            <a:off x="3922743" y="1274231"/>
            <a:ext cx="3247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1.Summarization of scrapped content</a:t>
            </a:r>
          </a:p>
          <a:p>
            <a:r>
              <a:rPr lang="en-US" dirty="0"/>
              <a:t>2.Adding meaningful and pause based Punctuation to create script</a:t>
            </a:r>
          </a:p>
          <a:p>
            <a:r>
              <a:rPr lang="en-US" dirty="0"/>
              <a:t>3.Chunking</a:t>
            </a:r>
          </a:p>
          <a:p>
            <a:r>
              <a:rPr lang="en-US" dirty="0"/>
              <a:t>4.Extraction of keywords from each chunk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70D13B0-1E98-71F8-904F-EF8F803A8F22}"/>
              </a:ext>
            </a:extLst>
          </p:cNvPr>
          <p:cNvSpPr/>
          <p:nvPr/>
        </p:nvSpPr>
        <p:spPr>
          <a:xfrm>
            <a:off x="11103429" y="2985796"/>
            <a:ext cx="1088571" cy="690465"/>
          </a:xfrm>
          <a:prstGeom prst="rightArrow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F7B7CE7-5DA5-4039-D351-70124B083F66}"/>
              </a:ext>
            </a:extLst>
          </p:cNvPr>
          <p:cNvSpPr/>
          <p:nvPr/>
        </p:nvSpPr>
        <p:spPr>
          <a:xfrm>
            <a:off x="149291" y="2892090"/>
            <a:ext cx="1088571" cy="690465"/>
          </a:xfrm>
          <a:prstGeom prst="rightArrow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1302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E99F04-E901-1809-1A10-A2D801EE6508}"/>
              </a:ext>
            </a:extLst>
          </p:cNvPr>
          <p:cNvSpPr/>
          <p:nvPr/>
        </p:nvSpPr>
        <p:spPr>
          <a:xfrm>
            <a:off x="1352939" y="755779"/>
            <a:ext cx="9685175" cy="53277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EBD766-0F16-9382-544D-338C599AC98C}"/>
              </a:ext>
            </a:extLst>
          </p:cNvPr>
          <p:cNvSpPr/>
          <p:nvPr/>
        </p:nvSpPr>
        <p:spPr>
          <a:xfrm>
            <a:off x="1468015" y="914400"/>
            <a:ext cx="2258009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15AA0D-4F24-14E6-2080-1EF277C60863}"/>
              </a:ext>
            </a:extLst>
          </p:cNvPr>
          <p:cNvSpPr/>
          <p:nvPr/>
        </p:nvSpPr>
        <p:spPr>
          <a:xfrm>
            <a:off x="7840823" y="914400"/>
            <a:ext cx="2998238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24AB87-75B3-5417-89F2-E5AD6FBF7075}"/>
              </a:ext>
            </a:extLst>
          </p:cNvPr>
          <p:cNvSpPr/>
          <p:nvPr/>
        </p:nvSpPr>
        <p:spPr>
          <a:xfrm>
            <a:off x="3841100" y="914400"/>
            <a:ext cx="3884647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5B8C9-F267-77BE-75B3-1F180B4AAB11}"/>
              </a:ext>
            </a:extLst>
          </p:cNvPr>
          <p:cNvSpPr txBox="1"/>
          <p:nvPr/>
        </p:nvSpPr>
        <p:spPr>
          <a:xfrm flipH="1">
            <a:off x="1352938" y="232559"/>
            <a:ext cx="327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Image Search</a:t>
            </a:r>
            <a:endParaRPr lang="en-IN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98D17-A94A-23B8-9A95-87202E8FEB0C}"/>
              </a:ext>
            </a:extLst>
          </p:cNvPr>
          <p:cNvSpPr txBox="1"/>
          <p:nvPr/>
        </p:nvSpPr>
        <p:spPr>
          <a:xfrm>
            <a:off x="1897223" y="27826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Keywords for every chunk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E12EA-4AD8-D041-30C2-6C4224FDF1EB}"/>
              </a:ext>
            </a:extLst>
          </p:cNvPr>
          <p:cNvSpPr txBox="1"/>
          <p:nvPr/>
        </p:nvSpPr>
        <p:spPr>
          <a:xfrm>
            <a:off x="3841100" y="4791241"/>
            <a:ext cx="36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and Libraries:-</a:t>
            </a:r>
          </a:p>
          <a:p>
            <a:r>
              <a:rPr lang="en-US" dirty="0"/>
              <a:t>Google image  Search API, Bing Image search </a:t>
            </a:r>
            <a:r>
              <a:rPr lang="en-US" dirty="0" err="1"/>
              <a:t>api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8334D-7A49-2202-D40C-740A14C31AAF}"/>
              </a:ext>
            </a:extLst>
          </p:cNvPr>
          <p:cNvSpPr txBox="1"/>
          <p:nvPr/>
        </p:nvSpPr>
        <p:spPr>
          <a:xfrm>
            <a:off x="8294915" y="253191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for keyword of that chunk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8CC0A-9F61-CB0C-7074-450B4319D33B}"/>
              </a:ext>
            </a:extLst>
          </p:cNvPr>
          <p:cNvSpPr txBox="1"/>
          <p:nvPr/>
        </p:nvSpPr>
        <p:spPr>
          <a:xfrm>
            <a:off x="1468015" y="916346"/>
            <a:ext cx="104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Input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197F5-BA48-9AB9-062F-3D8AF30EE5FD}"/>
              </a:ext>
            </a:extLst>
          </p:cNvPr>
          <p:cNvSpPr txBox="1"/>
          <p:nvPr/>
        </p:nvSpPr>
        <p:spPr>
          <a:xfrm>
            <a:off x="3841100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44BDA-761D-908D-BA5D-FE814D328540}"/>
              </a:ext>
            </a:extLst>
          </p:cNvPr>
          <p:cNvSpPr txBox="1"/>
          <p:nvPr/>
        </p:nvSpPr>
        <p:spPr>
          <a:xfrm>
            <a:off x="7840823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6CF1B-D815-818F-89C0-5F39C0FDDC3C}"/>
              </a:ext>
            </a:extLst>
          </p:cNvPr>
          <p:cNvSpPr txBox="1"/>
          <p:nvPr/>
        </p:nvSpPr>
        <p:spPr>
          <a:xfrm>
            <a:off x="3841100" y="1469086"/>
            <a:ext cx="36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for images over keywords extracted from each chunk and saving them in particular folder.</a:t>
            </a:r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FC10B4A-4AF9-C297-0CC6-ABC5D01EB8B6}"/>
              </a:ext>
            </a:extLst>
          </p:cNvPr>
          <p:cNvSpPr/>
          <p:nvPr/>
        </p:nvSpPr>
        <p:spPr>
          <a:xfrm>
            <a:off x="11103429" y="2985796"/>
            <a:ext cx="1088571" cy="690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85DAD67-EA10-0E10-26A0-57BF43685936}"/>
              </a:ext>
            </a:extLst>
          </p:cNvPr>
          <p:cNvSpPr/>
          <p:nvPr/>
        </p:nvSpPr>
        <p:spPr>
          <a:xfrm>
            <a:off x="149291" y="2899101"/>
            <a:ext cx="1088571" cy="690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6594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E99F04-E901-1809-1A10-A2D801EE6508}"/>
              </a:ext>
            </a:extLst>
          </p:cNvPr>
          <p:cNvSpPr/>
          <p:nvPr/>
        </p:nvSpPr>
        <p:spPr>
          <a:xfrm>
            <a:off x="1352939" y="755779"/>
            <a:ext cx="9685175" cy="5327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D932C-816E-1F8E-5386-6269AA1D0423}"/>
              </a:ext>
            </a:extLst>
          </p:cNvPr>
          <p:cNvSpPr/>
          <p:nvPr/>
        </p:nvSpPr>
        <p:spPr>
          <a:xfrm>
            <a:off x="7840824" y="914400"/>
            <a:ext cx="2998238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E485D-6F8E-E2A5-5E54-1CE2F3538C3A}"/>
              </a:ext>
            </a:extLst>
          </p:cNvPr>
          <p:cNvSpPr/>
          <p:nvPr/>
        </p:nvSpPr>
        <p:spPr>
          <a:xfrm>
            <a:off x="3841100" y="914400"/>
            <a:ext cx="3884647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74271-5FBB-CD84-AD37-031900B4313B}"/>
              </a:ext>
            </a:extLst>
          </p:cNvPr>
          <p:cNvSpPr/>
          <p:nvPr/>
        </p:nvSpPr>
        <p:spPr>
          <a:xfrm>
            <a:off x="1468015" y="914400"/>
            <a:ext cx="2258009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5B8C9-F267-77BE-75B3-1F180B4AAB11}"/>
              </a:ext>
            </a:extLst>
          </p:cNvPr>
          <p:cNvSpPr txBox="1"/>
          <p:nvPr/>
        </p:nvSpPr>
        <p:spPr>
          <a:xfrm flipH="1">
            <a:off x="1352939" y="232559"/>
            <a:ext cx="234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Audio</a:t>
            </a:r>
            <a:endParaRPr lang="en-IN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CA88A-E1A3-15BB-8B3B-E53DDC06765C}"/>
              </a:ext>
            </a:extLst>
          </p:cNvPr>
          <p:cNvSpPr txBox="1"/>
          <p:nvPr/>
        </p:nvSpPr>
        <p:spPr>
          <a:xfrm>
            <a:off x="2120380" y="2828148"/>
            <a:ext cx="1663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Chunks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89377-16D9-D0DA-392E-657801C466E1}"/>
              </a:ext>
            </a:extLst>
          </p:cNvPr>
          <p:cNvSpPr txBox="1"/>
          <p:nvPr/>
        </p:nvSpPr>
        <p:spPr>
          <a:xfrm>
            <a:off x="3910303" y="4705347"/>
            <a:ext cx="2285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and Libraries:-</a:t>
            </a:r>
          </a:p>
          <a:p>
            <a:r>
              <a:rPr lang="en-US" dirty="0"/>
              <a:t> TTS  , </a:t>
            </a:r>
            <a:r>
              <a:rPr lang="en-US" dirty="0" err="1"/>
              <a:t>Tacotron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8C0D3-355C-C611-193E-9C427D9AEB67}"/>
              </a:ext>
            </a:extLst>
          </p:cNvPr>
          <p:cNvSpPr txBox="1"/>
          <p:nvPr/>
        </p:nvSpPr>
        <p:spPr>
          <a:xfrm>
            <a:off x="8454702" y="2828148"/>
            <a:ext cx="166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Audio for Chunk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FD873-2FC7-A0B0-9EBC-DD377837DFD3}"/>
              </a:ext>
            </a:extLst>
          </p:cNvPr>
          <p:cNvSpPr txBox="1"/>
          <p:nvPr/>
        </p:nvSpPr>
        <p:spPr>
          <a:xfrm>
            <a:off x="1468015" y="916346"/>
            <a:ext cx="104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Input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2E72EE-6165-BE82-9625-395E9174983F}"/>
              </a:ext>
            </a:extLst>
          </p:cNvPr>
          <p:cNvSpPr txBox="1"/>
          <p:nvPr/>
        </p:nvSpPr>
        <p:spPr>
          <a:xfrm>
            <a:off x="3841100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81884-F760-B6A9-FFEF-4BD5650B6B7E}"/>
              </a:ext>
            </a:extLst>
          </p:cNvPr>
          <p:cNvSpPr txBox="1"/>
          <p:nvPr/>
        </p:nvSpPr>
        <p:spPr>
          <a:xfrm>
            <a:off x="7840823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70E7E-BFEB-581B-E3DD-1837A4F41D74}"/>
              </a:ext>
            </a:extLst>
          </p:cNvPr>
          <p:cNvSpPr txBox="1"/>
          <p:nvPr/>
        </p:nvSpPr>
        <p:spPr>
          <a:xfrm>
            <a:off x="4038598" y="1619949"/>
            <a:ext cx="3687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TTS is an Google Text-to-speech API which convert text to speech.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SpeechBrain</a:t>
            </a:r>
            <a:r>
              <a:rPr lang="en-US" dirty="0"/>
              <a:t>/TTS-Tacotron2-lgspeech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/SpeechT5_TTS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Facebook/FastSpeech2-en-ljspeech</a:t>
            </a:r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EA5DF59-38BD-72D4-4B2D-225D21AA178D}"/>
              </a:ext>
            </a:extLst>
          </p:cNvPr>
          <p:cNvSpPr/>
          <p:nvPr/>
        </p:nvSpPr>
        <p:spPr>
          <a:xfrm>
            <a:off x="11103429" y="2985796"/>
            <a:ext cx="1088571" cy="690465"/>
          </a:xfrm>
          <a:prstGeom prst="rightArrow">
            <a:avLst/>
          </a:prstGeom>
          <a:solidFill>
            <a:srgbClr val="9DCA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4F4642B-C9C3-79E5-90DD-A196D14D2878}"/>
              </a:ext>
            </a:extLst>
          </p:cNvPr>
          <p:cNvSpPr/>
          <p:nvPr/>
        </p:nvSpPr>
        <p:spPr>
          <a:xfrm>
            <a:off x="149291" y="2899101"/>
            <a:ext cx="1088571" cy="690465"/>
          </a:xfrm>
          <a:prstGeom prst="rightArrow">
            <a:avLst/>
          </a:prstGeom>
          <a:solidFill>
            <a:srgbClr val="9DCA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Graphic 22" descr="Music with solid fill">
            <a:extLst>
              <a:ext uri="{FF2B5EF4-FFF2-40B4-BE49-F238E27FC236}">
                <a16:creationId xmlns:a16="http://schemas.microsoft.com/office/drawing/2014/main" id="{111990A8-293B-F0B7-C9EF-BA3EA8AD4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12" y="232559"/>
            <a:ext cx="597865" cy="5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1917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E99F04-E901-1809-1A10-A2D801EE6508}"/>
              </a:ext>
            </a:extLst>
          </p:cNvPr>
          <p:cNvSpPr/>
          <p:nvPr/>
        </p:nvSpPr>
        <p:spPr>
          <a:xfrm>
            <a:off x="1352939" y="802432"/>
            <a:ext cx="9685175" cy="53277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2FEF6E-B3C5-B285-232B-37884C6BAFCE}"/>
              </a:ext>
            </a:extLst>
          </p:cNvPr>
          <p:cNvSpPr/>
          <p:nvPr/>
        </p:nvSpPr>
        <p:spPr>
          <a:xfrm>
            <a:off x="7840824" y="914400"/>
            <a:ext cx="2998238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8FC0D-150A-F456-1538-01D2869FDE15}"/>
              </a:ext>
            </a:extLst>
          </p:cNvPr>
          <p:cNvSpPr/>
          <p:nvPr/>
        </p:nvSpPr>
        <p:spPr>
          <a:xfrm>
            <a:off x="3841100" y="914400"/>
            <a:ext cx="3884647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3B239-80A3-055C-0C2B-80B0E6EF8D89}"/>
              </a:ext>
            </a:extLst>
          </p:cNvPr>
          <p:cNvSpPr/>
          <p:nvPr/>
        </p:nvSpPr>
        <p:spPr>
          <a:xfrm>
            <a:off x="1468015" y="914400"/>
            <a:ext cx="2258009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5B8C9-F267-77BE-75B3-1F180B4AAB11}"/>
              </a:ext>
            </a:extLst>
          </p:cNvPr>
          <p:cNvSpPr txBox="1"/>
          <p:nvPr/>
        </p:nvSpPr>
        <p:spPr>
          <a:xfrm flipH="1">
            <a:off x="1352939" y="232559"/>
            <a:ext cx="7259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Merging</a:t>
            </a:r>
            <a:endParaRPr lang="en-IN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1007E8-3E09-1BE8-1C76-E4AD78C68528}"/>
              </a:ext>
            </a:extLst>
          </p:cNvPr>
          <p:cNvSpPr txBox="1"/>
          <p:nvPr/>
        </p:nvSpPr>
        <p:spPr>
          <a:xfrm>
            <a:off x="1663959" y="2444620"/>
            <a:ext cx="1978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chunks,</a:t>
            </a:r>
          </a:p>
          <a:p>
            <a:r>
              <a:rPr lang="en-IN" dirty="0"/>
              <a:t>images,</a:t>
            </a:r>
          </a:p>
          <a:p>
            <a:r>
              <a:rPr lang="en-IN" dirty="0" err="1"/>
              <a:t>intro,outro</a:t>
            </a:r>
            <a:r>
              <a:rPr lang="en-IN" dirty="0"/>
              <a:t>,</a:t>
            </a:r>
          </a:p>
          <a:p>
            <a:r>
              <a:rPr lang="en-IN" dirty="0"/>
              <a:t>template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A271D-A8C5-2B28-6D2B-E41182FD185D}"/>
              </a:ext>
            </a:extLst>
          </p:cNvPr>
          <p:cNvSpPr txBox="1"/>
          <p:nvPr/>
        </p:nvSpPr>
        <p:spPr>
          <a:xfrm>
            <a:off x="4023824" y="1395700"/>
            <a:ext cx="3519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1.Converting image to video of for a particular audio chunk duration</a:t>
            </a:r>
          </a:p>
          <a:p>
            <a:r>
              <a:rPr lang="en-IN" dirty="0"/>
              <a:t>2.Adding audio</a:t>
            </a:r>
          </a:p>
          <a:p>
            <a:r>
              <a:rPr lang="en-IN" dirty="0"/>
              <a:t>3.Adding overlaying </a:t>
            </a:r>
            <a:r>
              <a:rPr lang="en-IN" dirty="0" err="1"/>
              <a:t>chunk_video</a:t>
            </a:r>
            <a:r>
              <a:rPr lang="en-IN" dirty="0"/>
              <a:t> template</a:t>
            </a:r>
          </a:p>
          <a:p>
            <a:r>
              <a:rPr lang="en-IN" dirty="0"/>
              <a:t>4.Adding chunks as text subtitles</a:t>
            </a:r>
          </a:p>
          <a:p>
            <a:r>
              <a:rPr lang="en-IN" dirty="0"/>
              <a:t>5.Exporting chunk </a:t>
            </a:r>
          </a:p>
          <a:p>
            <a:r>
              <a:rPr lang="en-IN" dirty="0"/>
              <a:t>6.Merging all chunks to create </a:t>
            </a:r>
            <a:r>
              <a:rPr lang="en-IN" dirty="0" err="1"/>
              <a:t>final_video</a:t>
            </a:r>
            <a:r>
              <a:rPr lang="en-IN" dirty="0"/>
              <a:t> by adding intro and outro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8A930-3CAF-700A-D75D-722653785C50}"/>
              </a:ext>
            </a:extLst>
          </p:cNvPr>
          <p:cNvSpPr txBox="1"/>
          <p:nvPr/>
        </p:nvSpPr>
        <p:spPr>
          <a:xfrm>
            <a:off x="8475304" y="2669241"/>
            <a:ext cx="197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Final Video Generated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A3367-E571-7166-AEEC-0F79063BB6A9}"/>
              </a:ext>
            </a:extLst>
          </p:cNvPr>
          <p:cNvSpPr txBox="1"/>
          <p:nvPr/>
        </p:nvSpPr>
        <p:spPr>
          <a:xfrm>
            <a:off x="1468015" y="916346"/>
            <a:ext cx="104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Input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E12EC-506C-BFE8-8A9F-E2966D600635}"/>
              </a:ext>
            </a:extLst>
          </p:cNvPr>
          <p:cNvSpPr txBox="1"/>
          <p:nvPr/>
        </p:nvSpPr>
        <p:spPr>
          <a:xfrm>
            <a:off x="3841100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E606-3791-01BA-62AB-141421DAE7E8}"/>
              </a:ext>
            </a:extLst>
          </p:cNvPr>
          <p:cNvSpPr txBox="1"/>
          <p:nvPr/>
        </p:nvSpPr>
        <p:spPr>
          <a:xfrm>
            <a:off x="7840823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54622-45B1-A176-410D-A4A405D8D5CA}"/>
              </a:ext>
            </a:extLst>
          </p:cNvPr>
          <p:cNvSpPr txBox="1"/>
          <p:nvPr/>
        </p:nvSpPr>
        <p:spPr>
          <a:xfrm>
            <a:off x="4051037" y="4961338"/>
            <a:ext cx="3236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and Libraries:-</a:t>
            </a:r>
          </a:p>
          <a:p>
            <a:r>
              <a:rPr lang="en-US" dirty="0"/>
              <a:t> </a:t>
            </a:r>
            <a:r>
              <a:rPr lang="en-US" dirty="0" err="1"/>
              <a:t>Moviepy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DC4E552-E26F-CE0C-197A-5852E324D512}"/>
              </a:ext>
            </a:extLst>
          </p:cNvPr>
          <p:cNvSpPr/>
          <p:nvPr/>
        </p:nvSpPr>
        <p:spPr>
          <a:xfrm>
            <a:off x="11103429" y="2985680"/>
            <a:ext cx="1088571" cy="690465"/>
          </a:xfrm>
          <a:prstGeom prst="rightArrow">
            <a:avLst/>
          </a:prstGeom>
          <a:solidFill>
            <a:srgbClr val="F8A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4A6B10C-1A70-6745-31B6-17F6565D57A7}"/>
              </a:ext>
            </a:extLst>
          </p:cNvPr>
          <p:cNvSpPr/>
          <p:nvPr/>
        </p:nvSpPr>
        <p:spPr>
          <a:xfrm>
            <a:off x="149291" y="2899101"/>
            <a:ext cx="1088571" cy="690465"/>
          </a:xfrm>
          <a:prstGeom prst="rightArrow">
            <a:avLst/>
          </a:prstGeom>
          <a:solidFill>
            <a:srgbClr val="F8A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8642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E99F04-E901-1809-1A10-A2D801EE6508}"/>
              </a:ext>
            </a:extLst>
          </p:cNvPr>
          <p:cNvSpPr/>
          <p:nvPr/>
        </p:nvSpPr>
        <p:spPr>
          <a:xfrm>
            <a:off x="1352939" y="755779"/>
            <a:ext cx="9685175" cy="532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4A6CCD-970E-66D4-5ADE-FCD2E2A456F2}"/>
              </a:ext>
            </a:extLst>
          </p:cNvPr>
          <p:cNvSpPr/>
          <p:nvPr/>
        </p:nvSpPr>
        <p:spPr>
          <a:xfrm>
            <a:off x="7840824" y="914400"/>
            <a:ext cx="2998238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CC5B31-27DE-144D-A11B-6AFA4137C77C}"/>
              </a:ext>
            </a:extLst>
          </p:cNvPr>
          <p:cNvSpPr/>
          <p:nvPr/>
        </p:nvSpPr>
        <p:spPr>
          <a:xfrm>
            <a:off x="3841100" y="914400"/>
            <a:ext cx="3884647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67C7B-4200-0C86-C40E-55DB85CB7082}"/>
              </a:ext>
            </a:extLst>
          </p:cNvPr>
          <p:cNvSpPr/>
          <p:nvPr/>
        </p:nvSpPr>
        <p:spPr>
          <a:xfrm>
            <a:off x="1468015" y="923731"/>
            <a:ext cx="2258009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5B8C9-F267-77BE-75B3-1F180B4AAB11}"/>
              </a:ext>
            </a:extLst>
          </p:cNvPr>
          <p:cNvSpPr txBox="1"/>
          <p:nvPr/>
        </p:nvSpPr>
        <p:spPr>
          <a:xfrm flipH="1">
            <a:off x="1352939" y="232559"/>
            <a:ext cx="234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Thumbnail</a:t>
            </a:r>
            <a:endParaRPr lang="en-IN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FFE96-33B9-E373-093D-4AA2DCB68AF8}"/>
              </a:ext>
            </a:extLst>
          </p:cNvPr>
          <p:cNvSpPr txBox="1"/>
          <p:nvPr/>
        </p:nvSpPr>
        <p:spPr>
          <a:xfrm>
            <a:off x="1789921" y="2342069"/>
            <a:ext cx="1604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Background Main Image,2 sub-images</a:t>
            </a:r>
          </a:p>
          <a:p>
            <a:r>
              <a:rPr lang="en-US" dirty="0"/>
              <a:t>Important Headings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58E47-BFEE-7ABF-CB8F-70C7134C38EB}"/>
              </a:ext>
            </a:extLst>
          </p:cNvPr>
          <p:cNvSpPr txBox="1"/>
          <p:nvPr/>
        </p:nvSpPr>
        <p:spPr>
          <a:xfrm>
            <a:off x="4068144" y="1577359"/>
            <a:ext cx="1978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Using Pillow library setting background</a:t>
            </a:r>
          </a:p>
          <a:p>
            <a:r>
              <a:rPr lang="en-US" dirty="0"/>
              <a:t>2.Adding two sub-images at particular positions</a:t>
            </a:r>
          </a:p>
          <a:p>
            <a:r>
              <a:rPr lang="en-US" dirty="0"/>
              <a:t>3.Adding headings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B596C-283C-1288-FC3D-869D6F1F426C}"/>
              </a:ext>
            </a:extLst>
          </p:cNvPr>
          <p:cNvSpPr txBox="1"/>
          <p:nvPr/>
        </p:nvSpPr>
        <p:spPr>
          <a:xfrm>
            <a:off x="8350898" y="2496339"/>
            <a:ext cx="1978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1280x720 </a:t>
            </a:r>
          </a:p>
          <a:p>
            <a:r>
              <a:rPr lang="en-IN" dirty="0"/>
              <a:t>Size </a:t>
            </a:r>
            <a:r>
              <a:rPr lang="en-IN" dirty="0" err="1"/>
              <a:t>Youtube</a:t>
            </a:r>
            <a:r>
              <a:rPr lang="en-IN" dirty="0"/>
              <a:t> Thumbnail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DB339-59B3-F837-FE8E-8875698FD532}"/>
              </a:ext>
            </a:extLst>
          </p:cNvPr>
          <p:cNvSpPr txBox="1"/>
          <p:nvPr/>
        </p:nvSpPr>
        <p:spPr>
          <a:xfrm>
            <a:off x="1468015" y="916346"/>
            <a:ext cx="104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Input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2710E-D589-974E-6661-6B49A52E9E8F}"/>
              </a:ext>
            </a:extLst>
          </p:cNvPr>
          <p:cNvSpPr txBox="1"/>
          <p:nvPr/>
        </p:nvSpPr>
        <p:spPr>
          <a:xfrm>
            <a:off x="3841100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83E9A-845D-997C-F93C-48A6C7BA58CF}"/>
              </a:ext>
            </a:extLst>
          </p:cNvPr>
          <p:cNvSpPr txBox="1"/>
          <p:nvPr/>
        </p:nvSpPr>
        <p:spPr>
          <a:xfrm>
            <a:off x="7840823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AC744-4334-62A4-DE44-67A724077F1C}"/>
              </a:ext>
            </a:extLst>
          </p:cNvPr>
          <p:cNvSpPr txBox="1"/>
          <p:nvPr/>
        </p:nvSpPr>
        <p:spPr>
          <a:xfrm>
            <a:off x="3938295" y="4796050"/>
            <a:ext cx="2499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and Libraries:-</a:t>
            </a:r>
          </a:p>
          <a:p>
            <a:r>
              <a:rPr lang="en-US" dirty="0"/>
              <a:t> Pillow,random2</a:t>
            </a:r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2E2CE61-9CB9-30F0-0F0F-6A0A74970752}"/>
              </a:ext>
            </a:extLst>
          </p:cNvPr>
          <p:cNvSpPr/>
          <p:nvPr/>
        </p:nvSpPr>
        <p:spPr>
          <a:xfrm>
            <a:off x="11103429" y="2985796"/>
            <a:ext cx="1088571" cy="690465"/>
          </a:xfrm>
          <a:prstGeom prst="rightArrow">
            <a:avLst/>
          </a:prstGeom>
          <a:solidFill>
            <a:srgbClr val="E9E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69BA4E-EEFE-C5DB-81E4-5B128DE4209A}"/>
              </a:ext>
            </a:extLst>
          </p:cNvPr>
          <p:cNvSpPr/>
          <p:nvPr/>
        </p:nvSpPr>
        <p:spPr>
          <a:xfrm>
            <a:off x="149291" y="2899101"/>
            <a:ext cx="1088571" cy="690465"/>
          </a:xfrm>
          <a:prstGeom prst="rightArrow">
            <a:avLst/>
          </a:prstGeom>
          <a:solidFill>
            <a:srgbClr val="E9E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37528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E99F04-E901-1809-1A10-A2D801EE6508}"/>
              </a:ext>
            </a:extLst>
          </p:cNvPr>
          <p:cNvSpPr/>
          <p:nvPr/>
        </p:nvSpPr>
        <p:spPr>
          <a:xfrm>
            <a:off x="1352939" y="849085"/>
            <a:ext cx="9685175" cy="53277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0E976-5CD7-17C1-6C6F-5C600DA7A076}"/>
              </a:ext>
            </a:extLst>
          </p:cNvPr>
          <p:cNvSpPr/>
          <p:nvPr/>
        </p:nvSpPr>
        <p:spPr>
          <a:xfrm>
            <a:off x="7840824" y="914400"/>
            <a:ext cx="2998238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D892F-48A3-3E5B-E793-07D6DFCA7761}"/>
              </a:ext>
            </a:extLst>
          </p:cNvPr>
          <p:cNvSpPr/>
          <p:nvPr/>
        </p:nvSpPr>
        <p:spPr>
          <a:xfrm>
            <a:off x="3841100" y="914400"/>
            <a:ext cx="3884647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CDEB1-EDA9-CA39-6036-52FB77E0D9D1}"/>
              </a:ext>
            </a:extLst>
          </p:cNvPr>
          <p:cNvSpPr/>
          <p:nvPr/>
        </p:nvSpPr>
        <p:spPr>
          <a:xfrm>
            <a:off x="1468015" y="914400"/>
            <a:ext cx="2258009" cy="4842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5B8C9-F267-77BE-75B3-1F180B4AAB11}"/>
              </a:ext>
            </a:extLst>
          </p:cNvPr>
          <p:cNvSpPr txBox="1"/>
          <p:nvPr/>
        </p:nvSpPr>
        <p:spPr>
          <a:xfrm flipH="1">
            <a:off x="1352937" y="185906"/>
            <a:ext cx="666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Youtube</a:t>
            </a: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Upload with SEO Optimization</a:t>
            </a:r>
            <a:endParaRPr lang="en-IN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666C2-491A-D671-3350-1C8917209162}"/>
              </a:ext>
            </a:extLst>
          </p:cNvPr>
          <p:cNvSpPr txBox="1"/>
          <p:nvPr/>
        </p:nvSpPr>
        <p:spPr>
          <a:xfrm>
            <a:off x="1607974" y="2228671"/>
            <a:ext cx="1978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Video, </a:t>
            </a:r>
            <a:r>
              <a:rPr lang="en-IN" dirty="0" err="1"/>
              <a:t>Youtube</a:t>
            </a:r>
            <a:r>
              <a:rPr lang="en-IN" dirty="0"/>
              <a:t> API, </a:t>
            </a:r>
            <a:r>
              <a:rPr lang="en-IN" dirty="0" err="1"/>
              <a:t>Secret_client</a:t>
            </a:r>
            <a:r>
              <a:rPr lang="en-IN" dirty="0"/>
              <a:t> credential, scrapped title, thumbnail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5EFD2-8666-1171-2D07-AFE876DE4B0A}"/>
              </a:ext>
            </a:extLst>
          </p:cNvPr>
          <p:cNvSpPr txBox="1"/>
          <p:nvPr/>
        </p:nvSpPr>
        <p:spPr>
          <a:xfrm>
            <a:off x="3943740" y="1558212"/>
            <a:ext cx="3408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1.Authentication of </a:t>
            </a:r>
            <a:r>
              <a:rPr lang="en-IN" dirty="0" err="1"/>
              <a:t>Youtube</a:t>
            </a:r>
            <a:r>
              <a:rPr lang="en-IN" dirty="0"/>
              <a:t> Channel with google-auth-python-</a:t>
            </a:r>
            <a:r>
              <a:rPr lang="en-IN" dirty="0" err="1"/>
              <a:t>api</a:t>
            </a:r>
            <a:r>
              <a:rPr lang="en-IN" dirty="0"/>
              <a:t> library, google-ouath2 </a:t>
            </a:r>
          </a:p>
          <a:p>
            <a:r>
              <a:rPr lang="en-IN" dirty="0"/>
              <a:t>2.Getting SEO based tags and description</a:t>
            </a:r>
          </a:p>
          <a:p>
            <a:r>
              <a:rPr lang="en-IN" dirty="0"/>
              <a:t>3.Uploading video with title, thumbnail, description, tags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8F786-3A51-4E12-4826-5EA333CE13E3}"/>
              </a:ext>
            </a:extLst>
          </p:cNvPr>
          <p:cNvSpPr txBox="1"/>
          <p:nvPr/>
        </p:nvSpPr>
        <p:spPr>
          <a:xfrm>
            <a:off x="8257593" y="2666207"/>
            <a:ext cx="197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 Uploading in </a:t>
            </a:r>
            <a:r>
              <a:rPr lang="en-IN" dirty="0" err="1"/>
              <a:t>Youtube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EAEDF-05D7-68E2-032E-3670D0965729}"/>
              </a:ext>
            </a:extLst>
          </p:cNvPr>
          <p:cNvSpPr txBox="1"/>
          <p:nvPr/>
        </p:nvSpPr>
        <p:spPr>
          <a:xfrm>
            <a:off x="1468015" y="916346"/>
            <a:ext cx="104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Input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628A7-47DB-F578-272D-3891DE7E4332}"/>
              </a:ext>
            </a:extLst>
          </p:cNvPr>
          <p:cNvSpPr txBox="1"/>
          <p:nvPr/>
        </p:nvSpPr>
        <p:spPr>
          <a:xfrm>
            <a:off x="3841100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104FE-3DF4-A4FF-7205-E19BCA09E748}"/>
              </a:ext>
            </a:extLst>
          </p:cNvPr>
          <p:cNvSpPr txBox="1"/>
          <p:nvPr/>
        </p:nvSpPr>
        <p:spPr>
          <a:xfrm>
            <a:off x="7840823" y="914400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43914-26E0-4543-4448-125D2BAA8ED0}"/>
              </a:ext>
            </a:extLst>
          </p:cNvPr>
          <p:cNvSpPr txBox="1"/>
          <p:nvPr/>
        </p:nvSpPr>
        <p:spPr>
          <a:xfrm>
            <a:off x="3881533" y="4831482"/>
            <a:ext cx="3685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and Libraries:-</a:t>
            </a:r>
          </a:p>
          <a:p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V3 Data API, google-oauth2, google-auth-python-</a:t>
            </a:r>
            <a:r>
              <a:rPr lang="en-US" dirty="0" err="1"/>
              <a:t>api</a:t>
            </a:r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4EC9CA1-CA1A-E7CA-EC14-214981CC0950}"/>
              </a:ext>
            </a:extLst>
          </p:cNvPr>
          <p:cNvSpPr/>
          <p:nvPr/>
        </p:nvSpPr>
        <p:spPr>
          <a:xfrm>
            <a:off x="149291" y="2899101"/>
            <a:ext cx="1088571" cy="69046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 descr="Presentation with media">
            <a:extLst>
              <a:ext uri="{FF2B5EF4-FFF2-40B4-BE49-F238E27FC236}">
                <a16:creationId xmlns:a16="http://schemas.microsoft.com/office/drawing/2014/main" id="{0D87452C-0FC5-832C-0B9F-5F50833F6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563" y="1846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3559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415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Jadhav</dc:creator>
  <cp:lastModifiedBy>Mustansir</cp:lastModifiedBy>
  <cp:revision>11</cp:revision>
  <dcterms:created xsi:type="dcterms:W3CDTF">2023-04-13T09:49:42Z</dcterms:created>
  <dcterms:modified xsi:type="dcterms:W3CDTF">2023-04-24T09:48:48Z</dcterms:modified>
</cp:coreProperties>
</file>