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523E3-5C0A-4C2F-BC28-059DE7915C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47C6A7B-24C4-482C-BF5F-2AD93EA32F21}">
      <dgm:prSet phldrT="[Text]"/>
      <dgm:spPr/>
      <dgm:t>
        <a:bodyPr/>
        <a:lstStyle/>
        <a:p>
          <a:pPr>
            <a:buFont typeface="Arial" panose="020B0604020202020204" pitchFamily="34" charset="0"/>
            <a:buChar char="•"/>
          </a:pPr>
          <a:r>
            <a:rPr lang="en-IN"/>
            <a:t>The proposed solution uses a Random Forest classifier for a binary classification problem. The Random Forest classifier is created with a specified number of estimators (200) and a random state of 42 for reproducibility.</a:t>
          </a:r>
        </a:p>
      </dgm:t>
    </dgm:pt>
    <dgm:pt modelId="{8FFF90E9-A70D-4794-9970-EFE05E7E95A4}" type="parTrans" cxnId="{5A239B04-3BE6-493E-ADCA-661ABBC9786E}">
      <dgm:prSet/>
      <dgm:spPr/>
      <dgm:t>
        <a:bodyPr/>
        <a:lstStyle/>
        <a:p>
          <a:endParaRPr lang="en-IN"/>
        </a:p>
      </dgm:t>
    </dgm:pt>
    <dgm:pt modelId="{A9F944E3-F51B-4F0E-9632-83C214C1260D}" type="sibTrans" cxnId="{5A239B04-3BE6-493E-ADCA-661ABBC9786E}">
      <dgm:prSet/>
      <dgm:spPr/>
      <dgm:t>
        <a:bodyPr/>
        <a:lstStyle/>
        <a:p>
          <a:endParaRPr lang="en-IN"/>
        </a:p>
      </dgm:t>
    </dgm:pt>
    <dgm:pt modelId="{4EFBB26E-48AB-45AA-BEE1-17EA9BF14224}">
      <dgm:prSet/>
      <dgm:spPr/>
      <dgm:t>
        <a:bodyPr/>
        <a:lstStyle/>
        <a:p>
          <a:r>
            <a:rPr lang="en-IN"/>
            <a:t>The classifier is trained on the training data (X_train and y_train) using the fit() method.</a:t>
          </a:r>
          <a:endParaRPr lang="en-IN" dirty="0"/>
        </a:p>
      </dgm:t>
    </dgm:pt>
    <dgm:pt modelId="{22546555-0417-44C8-92A1-70204EC76CE8}" type="parTrans" cxnId="{1FA745F3-E029-4C72-9863-0DD79964B171}">
      <dgm:prSet/>
      <dgm:spPr/>
      <dgm:t>
        <a:bodyPr/>
        <a:lstStyle/>
        <a:p>
          <a:endParaRPr lang="en-IN"/>
        </a:p>
      </dgm:t>
    </dgm:pt>
    <dgm:pt modelId="{12689371-89B8-4DBD-A85E-218504D1976E}" type="sibTrans" cxnId="{1FA745F3-E029-4C72-9863-0DD79964B171}">
      <dgm:prSet/>
      <dgm:spPr/>
      <dgm:t>
        <a:bodyPr/>
        <a:lstStyle/>
        <a:p>
          <a:endParaRPr lang="en-IN"/>
        </a:p>
      </dgm:t>
    </dgm:pt>
    <dgm:pt modelId="{F2C9FA28-AA31-497C-B5B9-1A1CD365012B}">
      <dgm:prSet/>
      <dgm:spPr/>
      <dgm:t>
        <a:bodyPr/>
        <a:lstStyle/>
        <a:p>
          <a:r>
            <a:rPr lang="en-IN"/>
            <a:t>The feature importances are calculated using the feature_importances_ attribute of the trained Random Forest classifier.</a:t>
          </a:r>
          <a:endParaRPr lang="en-IN" dirty="0"/>
        </a:p>
      </dgm:t>
    </dgm:pt>
    <dgm:pt modelId="{FDC72336-8C8D-4D0F-9D96-71692B57C244}" type="parTrans" cxnId="{0D105686-BB7E-4949-AB19-4F9BAFDA957F}">
      <dgm:prSet/>
      <dgm:spPr/>
      <dgm:t>
        <a:bodyPr/>
        <a:lstStyle/>
        <a:p>
          <a:endParaRPr lang="en-IN"/>
        </a:p>
      </dgm:t>
    </dgm:pt>
    <dgm:pt modelId="{11363975-1167-4D53-AD44-2FFC71274E40}" type="sibTrans" cxnId="{0D105686-BB7E-4949-AB19-4F9BAFDA957F}">
      <dgm:prSet/>
      <dgm:spPr/>
      <dgm:t>
        <a:bodyPr/>
        <a:lstStyle/>
        <a:p>
          <a:endParaRPr lang="en-IN"/>
        </a:p>
      </dgm:t>
    </dgm:pt>
    <dgm:pt modelId="{128B7A2D-4774-4C42-8999-ED1855A48C30}">
      <dgm:prSet/>
      <dgm:spPr/>
      <dgm:t>
        <a:bodyPr/>
        <a:lstStyle/>
        <a:p>
          <a:r>
            <a:rPr lang="en-IN"/>
            <a:t>The mean importance of all features is calculated.</a:t>
          </a:r>
          <a:endParaRPr lang="en-IN" dirty="0"/>
        </a:p>
      </dgm:t>
    </dgm:pt>
    <dgm:pt modelId="{BF9FF617-C940-44B2-9F33-2110F6B91F4A}" type="parTrans" cxnId="{D48FED27-DF9E-49FA-AC18-302F93126E54}">
      <dgm:prSet/>
      <dgm:spPr/>
      <dgm:t>
        <a:bodyPr/>
        <a:lstStyle/>
        <a:p>
          <a:endParaRPr lang="en-IN"/>
        </a:p>
      </dgm:t>
    </dgm:pt>
    <dgm:pt modelId="{03218C41-37B6-4890-853C-C0F7E3AB6BEE}" type="sibTrans" cxnId="{D48FED27-DF9E-49FA-AC18-302F93126E54}">
      <dgm:prSet/>
      <dgm:spPr/>
      <dgm:t>
        <a:bodyPr/>
        <a:lstStyle/>
        <a:p>
          <a:endParaRPr lang="en-IN"/>
        </a:p>
      </dgm:t>
    </dgm:pt>
    <dgm:pt modelId="{1C418282-D0AB-4F83-99DF-90088F5E578B}">
      <dgm:prSet/>
      <dgm:spPr/>
      <dgm:t>
        <a:bodyPr/>
        <a:lstStyle/>
        <a:p>
          <a:r>
            <a:rPr lang="en-IN"/>
            <a:t>Based on the importance threshold, the features with importances greater than or equal to the mean importance are selected.</a:t>
          </a:r>
          <a:endParaRPr lang="en-IN" dirty="0"/>
        </a:p>
      </dgm:t>
    </dgm:pt>
    <dgm:pt modelId="{362A1618-91F7-46AE-9F5F-1368DE1132E6}" type="parTrans" cxnId="{6DA4900B-C4A4-4EEA-BCED-CA2AA39855DC}">
      <dgm:prSet/>
      <dgm:spPr/>
      <dgm:t>
        <a:bodyPr/>
        <a:lstStyle/>
        <a:p>
          <a:endParaRPr lang="en-IN"/>
        </a:p>
      </dgm:t>
    </dgm:pt>
    <dgm:pt modelId="{540A4600-DDBD-41C6-87AD-2124E421CEA8}" type="sibTrans" cxnId="{6DA4900B-C4A4-4EEA-BCED-CA2AA39855DC}">
      <dgm:prSet/>
      <dgm:spPr/>
      <dgm:t>
        <a:bodyPr/>
        <a:lstStyle/>
        <a:p>
          <a:endParaRPr lang="en-IN"/>
        </a:p>
      </dgm:t>
    </dgm:pt>
    <dgm:pt modelId="{394FB2D4-02D3-417F-A9CE-2D59D8203214}">
      <dgm:prSet/>
      <dgm:spPr/>
      <dgm:t>
        <a:bodyPr/>
        <a:lstStyle/>
        <a:p>
          <a:r>
            <a:rPr lang="en-IN" dirty="0"/>
            <a:t>The training and testing datasets are filtered by selecting only the columns (features) that are present in the selected features.</a:t>
          </a:r>
        </a:p>
      </dgm:t>
    </dgm:pt>
    <dgm:pt modelId="{9585B814-0810-477C-818E-2F4C52007861}" type="parTrans" cxnId="{00ACFE07-9DC3-48A6-B70E-CF7976E4D0E3}">
      <dgm:prSet/>
      <dgm:spPr/>
      <dgm:t>
        <a:bodyPr/>
        <a:lstStyle/>
        <a:p>
          <a:endParaRPr lang="en-IN"/>
        </a:p>
      </dgm:t>
    </dgm:pt>
    <dgm:pt modelId="{8A6E8898-7340-4034-91D8-CC21CFB7C8B8}" type="sibTrans" cxnId="{00ACFE07-9DC3-48A6-B70E-CF7976E4D0E3}">
      <dgm:prSet/>
      <dgm:spPr/>
      <dgm:t>
        <a:bodyPr/>
        <a:lstStyle/>
        <a:p>
          <a:endParaRPr lang="en-IN"/>
        </a:p>
      </dgm:t>
    </dgm:pt>
    <dgm:pt modelId="{FF6ADF30-C83C-4AF2-AFDC-8777191963C8}">
      <dgm:prSet/>
      <dgm:spPr/>
      <dgm:t>
        <a:bodyPr/>
        <a:lstStyle/>
        <a:p>
          <a:r>
            <a:rPr lang="en-IN"/>
            <a:t>Another Random Forest classifier. Is trained on filtered training data. </a:t>
          </a:r>
          <a:endParaRPr lang="en-IN" dirty="0"/>
        </a:p>
      </dgm:t>
    </dgm:pt>
    <dgm:pt modelId="{40C2F767-0D74-4512-A0FC-D9227289BC6B}" type="parTrans" cxnId="{D095AAF2-5C79-495D-B793-D52471C872DE}">
      <dgm:prSet/>
      <dgm:spPr/>
      <dgm:t>
        <a:bodyPr/>
        <a:lstStyle/>
        <a:p>
          <a:endParaRPr lang="en-IN"/>
        </a:p>
      </dgm:t>
    </dgm:pt>
    <dgm:pt modelId="{60E4E362-AEC4-4272-B124-CE640C219B86}" type="sibTrans" cxnId="{D095AAF2-5C79-495D-B793-D52471C872DE}">
      <dgm:prSet/>
      <dgm:spPr/>
      <dgm:t>
        <a:bodyPr/>
        <a:lstStyle/>
        <a:p>
          <a:endParaRPr lang="en-IN"/>
        </a:p>
      </dgm:t>
    </dgm:pt>
    <dgm:pt modelId="{E092D87B-D6FF-4347-8DD1-6F4F626C4F7D}">
      <dgm:prSet/>
      <dgm:spPr/>
      <dgm:t>
        <a:bodyPr/>
        <a:lstStyle/>
        <a:p>
          <a:r>
            <a:rPr lang="en-IN"/>
            <a:t>Finally, predictions are made on the test set using the trained classifier.</a:t>
          </a:r>
          <a:endParaRPr lang="en-IN" dirty="0"/>
        </a:p>
      </dgm:t>
    </dgm:pt>
    <dgm:pt modelId="{956F3757-A9C3-4B55-85C7-D3EA6C1A0B3F}" type="parTrans" cxnId="{4A3ED265-649C-44EC-930D-8E69C35736ED}">
      <dgm:prSet/>
      <dgm:spPr/>
      <dgm:t>
        <a:bodyPr/>
        <a:lstStyle/>
        <a:p>
          <a:endParaRPr lang="en-IN"/>
        </a:p>
      </dgm:t>
    </dgm:pt>
    <dgm:pt modelId="{B744C8B8-63AC-4EF8-B51B-8F3D9F0BC9D0}" type="sibTrans" cxnId="{4A3ED265-649C-44EC-930D-8E69C35736ED}">
      <dgm:prSet/>
      <dgm:spPr/>
      <dgm:t>
        <a:bodyPr/>
        <a:lstStyle/>
        <a:p>
          <a:endParaRPr lang="en-IN"/>
        </a:p>
      </dgm:t>
    </dgm:pt>
    <dgm:pt modelId="{C1DCCFB0-F736-410A-8BCE-857375BFCEE1}" type="pres">
      <dgm:prSet presAssocID="{B6F523E3-5C0A-4C2F-BC28-059DE7915CA8}" presName="linear" presStyleCnt="0">
        <dgm:presLayoutVars>
          <dgm:animLvl val="lvl"/>
          <dgm:resizeHandles val="exact"/>
        </dgm:presLayoutVars>
      </dgm:prSet>
      <dgm:spPr/>
    </dgm:pt>
    <dgm:pt modelId="{1F20C7FB-9847-449B-A08D-BA4399502B30}" type="pres">
      <dgm:prSet presAssocID="{E47C6A7B-24C4-482C-BF5F-2AD93EA32F21}" presName="parentText" presStyleLbl="node1" presStyleIdx="0" presStyleCnt="8">
        <dgm:presLayoutVars>
          <dgm:chMax val="0"/>
          <dgm:bulletEnabled val="1"/>
        </dgm:presLayoutVars>
      </dgm:prSet>
      <dgm:spPr/>
    </dgm:pt>
    <dgm:pt modelId="{CA1E7E44-768C-4758-A0F7-216014D2425C}" type="pres">
      <dgm:prSet presAssocID="{A9F944E3-F51B-4F0E-9632-83C214C1260D}" presName="spacer" presStyleCnt="0"/>
      <dgm:spPr/>
    </dgm:pt>
    <dgm:pt modelId="{42C7ADE6-F79D-4256-BD14-252B568FBC42}" type="pres">
      <dgm:prSet presAssocID="{4EFBB26E-48AB-45AA-BEE1-17EA9BF14224}" presName="parentText" presStyleLbl="node1" presStyleIdx="1" presStyleCnt="8">
        <dgm:presLayoutVars>
          <dgm:chMax val="0"/>
          <dgm:bulletEnabled val="1"/>
        </dgm:presLayoutVars>
      </dgm:prSet>
      <dgm:spPr/>
    </dgm:pt>
    <dgm:pt modelId="{B24431B1-A508-4A60-8FA0-77ACF4EAF2C8}" type="pres">
      <dgm:prSet presAssocID="{12689371-89B8-4DBD-A85E-218504D1976E}" presName="spacer" presStyleCnt="0"/>
      <dgm:spPr/>
    </dgm:pt>
    <dgm:pt modelId="{58602A08-58C7-4254-B4ED-8F0CE080EC38}" type="pres">
      <dgm:prSet presAssocID="{F2C9FA28-AA31-497C-B5B9-1A1CD365012B}" presName="parentText" presStyleLbl="node1" presStyleIdx="2" presStyleCnt="8">
        <dgm:presLayoutVars>
          <dgm:chMax val="0"/>
          <dgm:bulletEnabled val="1"/>
        </dgm:presLayoutVars>
      </dgm:prSet>
      <dgm:spPr/>
    </dgm:pt>
    <dgm:pt modelId="{793088A2-9610-4544-8697-EAF2176568EB}" type="pres">
      <dgm:prSet presAssocID="{11363975-1167-4D53-AD44-2FFC71274E40}" presName="spacer" presStyleCnt="0"/>
      <dgm:spPr/>
    </dgm:pt>
    <dgm:pt modelId="{B8A4CB3A-EBD7-434C-81D5-577DAAFFA53D}" type="pres">
      <dgm:prSet presAssocID="{128B7A2D-4774-4C42-8999-ED1855A48C30}" presName="parentText" presStyleLbl="node1" presStyleIdx="3" presStyleCnt="8">
        <dgm:presLayoutVars>
          <dgm:chMax val="0"/>
          <dgm:bulletEnabled val="1"/>
        </dgm:presLayoutVars>
      </dgm:prSet>
      <dgm:spPr/>
    </dgm:pt>
    <dgm:pt modelId="{AD1F29A4-8D5C-43F3-96B3-1AA5212A2E68}" type="pres">
      <dgm:prSet presAssocID="{03218C41-37B6-4890-853C-C0F7E3AB6BEE}" presName="spacer" presStyleCnt="0"/>
      <dgm:spPr/>
    </dgm:pt>
    <dgm:pt modelId="{4DF4BAFF-EB11-465C-8EAE-32788154C967}" type="pres">
      <dgm:prSet presAssocID="{1C418282-D0AB-4F83-99DF-90088F5E578B}" presName="parentText" presStyleLbl="node1" presStyleIdx="4" presStyleCnt="8">
        <dgm:presLayoutVars>
          <dgm:chMax val="0"/>
          <dgm:bulletEnabled val="1"/>
        </dgm:presLayoutVars>
      </dgm:prSet>
      <dgm:spPr/>
    </dgm:pt>
    <dgm:pt modelId="{604B2372-21F5-43D8-AF89-7DA01BBF1FAB}" type="pres">
      <dgm:prSet presAssocID="{540A4600-DDBD-41C6-87AD-2124E421CEA8}" presName="spacer" presStyleCnt="0"/>
      <dgm:spPr/>
    </dgm:pt>
    <dgm:pt modelId="{96160ECD-CA50-4F03-B58A-E5639612DF87}" type="pres">
      <dgm:prSet presAssocID="{394FB2D4-02D3-417F-A9CE-2D59D8203214}" presName="parentText" presStyleLbl="node1" presStyleIdx="5" presStyleCnt="8">
        <dgm:presLayoutVars>
          <dgm:chMax val="0"/>
          <dgm:bulletEnabled val="1"/>
        </dgm:presLayoutVars>
      </dgm:prSet>
      <dgm:spPr/>
    </dgm:pt>
    <dgm:pt modelId="{FEB1F418-B1F7-4F7C-A0B3-C19EB68DEB58}" type="pres">
      <dgm:prSet presAssocID="{8A6E8898-7340-4034-91D8-CC21CFB7C8B8}" presName="spacer" presStyleCnt="0"/>
      <dgm:spPr/>
    </dgm:pt>
    <dgm:pt modelId="{D13641FF-446E-441A-A394-06DB0A734080}" type="pres">
      <dgm:prSet presAssocID="{FF6ADF30-C83C-4AF2-AFDC-8777191963C8}" presName="parentText" presStyleLbl="node1" presStyleIdx="6" presStyleCnt="8">
        <dgm:presLayoutVars>
          <dgm:chMax val="0"/>
          <dgm:bulletEnabled val="1"/>
        </dgm:presLayoutVars>
      </dgm:prSet>
      <dgm:spPr/>
    </dgm:pt>
    <dgm:pt modelId="{DA87AEA9-2271-4E91-85EF-BAFD891C8CE3}" type="pres">
      <dgm:prSet presAssocID="{60E4E362-AEC4-4272-B124-CE640C219B86}" presName="spacer" presStyleCnt="0"/>
      <dgm:spPr/>
    </dgm:pt>
    <dgm:pt modelId="{74B90E34-AB61-4620-93AC-E041C1863A47}" type="pres">
      <dgm:prSet presAssocID="{E092D87B-D6FF-4347-8DD1-6F4F626C4F7D}" presName="parentText" presStyleLbl="node1" presStyleIdx="7" presStyleCnt="8">
        <dgm:presLayoutVars>
          <dgm:chMax val="0"/>
          <dgm:bulletEnabled val="1"/>
        </dgm:presLayoutVars>
      </dgm:prSet>
      <dgm:spPr/>
    </dgm:pt>
  </dgm:ptLst>
  <dgm:cxnLst>
    <dgm:cxn modelId="{5A239B04-3BE6-493E-ADCA-661ABBC9786E}" srcId="{B6F523E3-5C0A-4C2F-BC28-059DE7915CA8}" destId="{E47C6A7B-24C4-482C-BF5F-2AD93EA32F21}" srcOrd="0" destOrd="0" parTransId="{8FFF90E9-A70D-4794-9970-EFE05E7E95A4}" sibTransId="{A9F944E3-F51B-4F0E-9632-83C214C1260D}"/>
    <dgm:cxn modelId="{AFCC6C06-046F-4519-A04A-FE2255F49D62}" type="presOf" srcId="{128B7A2D-4774-4C42-8999-ED1855A48C30}" destId="{B8A4CB3A-EBD7-434C-81D5-577DAAFFA53D}" srcOrd="0" destOrd="0" presId="urn:microsoft.com/office/officeart/2005/8/layout/vList2"/>
    <dgm:cxn modelId="{00ACFE07-9DC3-48A6-B70E-CF7976E4D0E3}" srcId="{B6F523E3-5C0A-4C2F-BC28-059DE7915CA8}" destId="{394FB2D4-02D3-417F-A9CE-2D59D8203214}" srcOrd="5" destOrd="0" parTransId="{9585B814-0810-477C-818E-2F4C52007861}" sibTransId="{8A6E8898-7340-4034-91D8-CC21CFB7C8B8}"/>
    <dgm:cxn modelId="{6DA4900B-C4A4-4EEA-BCED-CA2AA39855DC}" srcId="{B6F523E3-5C0A-4C2F-BC28-059DE7915CA8}" destId="{1C418282-D0AB-4F83-99DF-90088F5E578B}" srcOrd="4" destOrd="0" parTransId="{362A1618-91F7-46AE-9F5F-1368DE1132E6}" sibTransId="{540A4600-DDBD-41C6-87AD-2124E421CEA8}"/>
    <dgm:cxn modelId="{D48FED27-DF9E-49FA-AC18-302F93126E54}" srcId="{B6F523E3-5C0A-4C2F-BC28-059DE7915CA8}" destId="{128B7A2D-4774-4C42-8999-ED1855A48C30}" srcOrd="3" destOrd="0" parTransId="{BF9FF617-C940-44B2-9F33-2110F6B91F4A}" sibTransId="{03218C41-37B6-4890-853C-C0F7E3AB6BEE}"/>
    <dgm:cxn modelId="{0A94A02B-BE4E-4B72-B3F8-6840EC030822}" type="presOf" srcId="{B6F523E3-5C0A-4C2F-BC28-059DE7915CA8}" destId="{C1DCCFB0-F736-410A-8BCE-857375BFCEE1}" srcOrd="0" destOrd="0" presId="urn:microsoft.com/office/officeart/2005/8/layout/vList2"/>
    <dgm:cxn modelId="{4A3ED265-649C-44EC-930D-8E69C35736ED}" srcId="{B6F523E3-5C0A-4C2F-BC28-059DE7915CA8}" destId="{E092D87B-D6FF-4347-8DD1-6F4F626C4F7D}" srcOrd="7" destOrd="0" parTransId="{956F3757-A9C3-4B55-85C7-D3EA6C1A0B3F}" sibTransId="{B744C8B8-63AC-4EF8-B51B-8F3D9F0BC9D0}"/>
    <dgm:cxn modelId="{CF827557-1964-4A8D-9E04-DB384860BC63}" type="presOf" srcId="{4EFBB26E-48AB-45AA-BEE1-17EA9BF14224}" destId="{42C7ADE6-F79D-4256-BD14-252B568FBC42}" srcOrd="0" destOrd="0" presId="urn:microsoft.com/office/officeart/2005/8/layout/vList2"/>
    <dgm:cxn modelId="{0D105686-BB7E-4949-AB19-4F9BAFDA957F}" srcId="{B6F523E3-5C0A-4C2F-BC28-059DE7915CA8}" destId="{F2C9FA28-AA31-497C-B5B9-1A1CD365012B}" srcOrd="2" destOrd="0" parTransId="{FDC72336-8C8D-4D0F-9D96-71692B57C244}" sibTransId="{11363975-1167-4D53-AD44-2FFC71274E40}"/>
    <dgm:cxn modelId="{ACC0C7A4-91B3-4841-B02A-44608DF2D13E}" type="presOf" srcId="{F2C9FA28-AA31-497C-B5B9-1A1CD365012B}" destId="{58602A08-58C7-4254-B4ED-8F0CE080EC38}" srcOrd="0" destOrd="0" presId="urn:microsoft.com/office/officeart/2005/8/layout/vList2"/>
    <dgm:cxn modelId="{584DF7C4-F254-4485-B18E-A565D179E2BB}" type="presOf" srcId="{E47C6A7B-24C4-482C-BF5F-2AD93EA32F21}" destId="{1F20C7FB-9847-449B-A08D-BA4399502B30}" srcOrd="0" destOrd="0" presId="urn:microsoft.com/office/officeart/2005/8/layout/vList2"/>
    <dgm:cxn modelId="{098E23DA-E8E6-4BBC-BD62-3F8C3B6E89FF}" type="presOf" srcId="{1C418282-D0AB-4F83-99DF-90088F5E578B}" destId="{4DF4BAFF-EB11-465C-8EAE-32788154C967}" srcOrd="0" destOrd="0" presId="urn:microsoft.com/office/officeart/2005/8/layout/vList2"/>
    <dgm:cxn modelId="{B9D758DC-0B3C-40BE-9C8E-42E4D8D7EE55}" type="presOf" srcId="{394FB2D4-02D3-417F-A9CE-2D59D8203214}" destId="{96160ECD-CA50-4F03-B58A-E5639612DF87}" srcOrd="0" destOrd="0" presId="urn:microsoft.com/office/officeart/2005/8/layout/vList2"/>
    <dgm:cxn modelId="{8A4790E8-8123-4491-AFBB-166DC90B647D}" type="presOf" srcId="{E092D87B-D6FF-4347-8DD1-6F4F626C4F7D}" destId="{74B90E34-AB61-4620-93AC-E041C1863A47}" srcOrd="0" destOrd="0" presId="urn:microsoft.com/office/officeart/2005/8/layout/vList2"/>
    <dgm:cxn modelId="{D095AAF2-5C79-495D-B793-D52471C872DE}" srcId="{B6F523E3-5C0A-4C2F-BC28-059DE7915CA8}" destId="{FF6ADF30-C83C-4AF2-AFDC-8777191963C8}" srcOrd="6" destOrd="0" parTransId="{40C2F767-0D74-4512-A0FC-D9227289BC6B}" sibTransId="{60E4E362-AEC4-4272-B124-CE640C219B86}"/>
    <dgm:cxn modelId="{1FA745F3-E029-4C72-9863-0DD79964B171}" srcId="{B6F523E3-5C0A-4C2F-BC28-059DE7915CA8}" destId="{4EFBB26E-48AB-45AA-BEE1-17EA9BF14224}" srcOrd="1" destOrd="0" parTransId="{22546555-0417-44C8-92A1-70204EC76CE8}" sibTransId="{12689371-89B8-4DBD-A85E-218504D1976E}"/>
    <dgm:cxn modelId="{B04437FD-B41E-4E9F-8913-4EB84AB151E2}" type="presOf" srcId="{FF6ADF30-C83C-4AF2-AFDC-8777191963C8}" destId="{D13641FF-446E-441A-A394-06DB0A734080}" srcOrd="0" destOrd="0" presId="urn:microsoft.com/office/officeart/2005/8/layout/vList2"/>
    <dgm:cxn modelId="{EEE6044D-AB57-4BD1-8A00-63888199B4A4}" type="presParOf" srcId="{C1DCCFB0-F736-410A-8BCE-857375BFCEE1}" destId="{1F20C7FB-9847-449B-A08D-BA4399502B30}" srcOrd="0" destOrd="0" presId="urn:microsoft.com/office/officeart/2005/8/layout/vList2"/>
    <dgm:cxn modelId="{34F671AB-C4FC-425D-B3AF-20C3C624FEF2}" type="presParOf" srcId="{C1DCCFB0-F736-410A-8BCE-857375BFCEE1}" destId="{CA1E7E44-768C-4758-A0F7-216014D2425C}" srcOrd="1" destOrd="0" presId="urn:microsoft.com/office/officeart/2005/8/layout/vList2"/>
    <dgm:cxn modelId="{B807BD6B-E452-4AA1-A55B-FC05E8EAEE33}" type="presParOf" srcId="{C1DCCFB0-F736-410A-8BCE-857375BFCEE1}" destId="{42C7ADE6-F79D-4256-BD14-252B568FBC42}" srcOrd="2" destOrd="0" presId="urn:microsoft.com/office/officeart/2005/8/layout/vList2"/>
    <dgm:cxn modelId="{A8672505-4561-4F9A-8EC8-5374AFAE91D4}" type="presParOf" srcId="{C1DCCFB0-F736-410A-8BCE-857375BFCEE1}" destId="{B24431B1-A508-4A60-8FA0-77ACF4EAF2C8}" srcOrd="3" destOrd="0" presId="urn:microsoft.com/office/officeart/2005/8/layout/vList2"/>
    <dgm:cxn modelId="{D9A54B93-56B8-42D7-B2BA-ABC0CA8CE781}" type="presParOf" srcId="{C1DCCFB0-F736-410A-8BCE-857375BFCEE1}" destId="{58602A08-58C7-4254-B4ED-8F0CE080EC38}" srcOrd="4" destOrd="0" presId="urn:microsoft.com/office/officeart/2005/8/layout/vList2"/>
    <dgm:cxn modelId="{BDD147E1-2FBD-4078-AEC9-EA4B7C475C6C}" type="presParOf" srcId="{C1DCCFB0-F736-410A-8BCE-857375BFCEE1}" destId="{793088A2-9610-4544-8697-EAF2176568EB}" srcOrd="5" destOrd="0" presId="urn:microsoft.com/office/officeart/2005/8/layout/vList2"/>
    <dgm:cxn modelId="{94AF6CFB-0914-4B13-85B6-533CFD03CFD1}" type="presParOf" srcId="{C1DCCFB0-F736-410A-8BCE-857375BFCEE1}" destId="{B8A4CB3A-EBD7-434C-81D5-577DAAFFA53D}" srcOrd="6" destOrd="0" presId="urn:microsoft.com/office/officeart/2005/8/layout/vList2"/>
    <dgm:cxn modelId="{0BA928FA-F983-4082-BAE2-A0ACDAA5955A}" type="presParOf" srcId="{C1DCCFB0-F736-410A-8BCE-857375BFCEE1}" destId="{AD1F29A4-8D5C-43F3-96B3-1AA5212A2E68}" srcOrd="7" destOrd="0" presId="urn:microsoft.com/office/officeart/2005/8/layout/vList2"/>
    <dgm:cxn modelId="{91548D09-6260-46F0-B1A6-890B9640B8BA}" type="presParOf" srcId="{C1DCCFB0-F736-410A-8BCE-857375BFCEE1}" destId="{4DF4BAFF-EB11-465C-8EAE-32788154C967}" srcOrd="8" destOrd="0" presId="urn:microsoft.com/office/officeart/2005/8/layout/vList2"/>
    <dgm:cxn modelId="{5E1987EA-4A03-4E49-91A2-D7210204DB7D}" type="presParOf" srcId="{C1DCCFB0-F736-410A-8BCE-857375BFCEE1}" destId="{604B2372-21F5-43D8-AF89-7DA01BBF1FAB}" srcOrd="9" destOrd="0" presId="urn:microsoft.com/office/officeart/2005/8/layout/vList2"/>
    <dgm:cxn modelId="{B9E41648-B072-4771-82E1-194FFBD55145}" type="presParOf" srcId="{C1DCCFB0-F736-410A-8BCE-857375BFCEE1}" destId="{96160ECD-CA50-4F03-B58A-E5639612DF87}" srcOrd="10" destOrd="0" presId="urn:microsoft.com/office/officeart/2005/8/layout/vList2"/>
    <dgm:cxn modelId="{5CBD9268-73AF-41D2-B7F1-95274B445B45}" type="presParOf" srcId="{C1DCCFB0-F736-410A-8BCE-857375BFCEE1}" destId="{FEB1F418-B1F7-4F7C-A0B3-C19EB68DEB58}" srcOrd="11" destOrd="0" presId="urn:microsoft.com/office/officeart/2005/8/layout/vList2"/>
    <dgm:cxn modelId="{41E66585-392C-45DF-9A7B-931EA1F309A3}" type="presParOf" srcId="{C1DCCFB0-F736-410A-8BCE-857375BFCEE1}" destId="{D13641FF-446E-441A-A394-06DB0A734080}" srcOrd="12" destOrd="0" presId="urn:microsoft.com/office/officeart/2005/8/layout/vList2"/>
    <dgm:cxn modelId="{53064C4F-07AB-4614-BAC8-7F65D8E4EFBE}" type="presParOf" srcId="{C1DCCFB0-F736-410A-8BCE-857375BFCEE1}" destId="{DA87AEA9-2271-4E91-85EF-BAFD891C8CE3}" srcOrd="13" destOrd="0" presId="urn:microsoft.com/office/officeart/2005/8/layout/vList2"/>
    <dgm:cxn modelId="{8BADE538-819F-4BF3-B8DF-C402C5D44E52}" type="presParOf" srcId="{C1DCCFB0-F736-410A-8BCE-857375BFCEE1}" destId="{74B90E34-AB61-4620-93AC-E041C1863A47}"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D35C58-CA9F-4BF7-BD0E-AC9D59818CDA}"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942AD194-569B-424A-9920-9AF1EBBC8D6D}">
      <dgm:prSet phldrT="[Text]"/>
      <dgm:spPr/>
      <dgm:t>
        <a:bodyPr/>
        <a:lstStyle/>
        <a:p>
          <a:r>
            <a:rPr lang="en-IN" dirty="0"/>
            <a:t>1. Data Preprocessing:</a:t>
          </a:r>
        </a:p>
      </dgm:t>
    </dgm:pt>
    <dgm:pt modelId="{28751D03-A7E4-4075-B396-068EFA48A03C}" type="parTrans" cxnId="{E2FC46D8-0360-4122-AD9D-FCBF69F1095E}">
      <dgm:prSet/>
      <dgm:spPr/>
      <dgm:t>
        <a:bodyPr/>
        <a:lstStyle/>
        <a:p>
          <a:endParaRPr lang="en-IN"/>
        </a:p>
      </dgm:t>
    </dgm:pt>
    <dgm:pt modelId="{5C91D202-FC68-4F97-A0ED-6593C4DECC33}" type="sibTrans" cxnId="{E2FC46D8-0360-4122-AD9D-FCBF69F1095E}">
      <dgm:prSet/>
      <dgm:spPr/>
      <dgm:t>
        <a:bodyPr/>
        <a:lstStyle/>
        <a:p>
          <a:endParaRPr lang="en-IN"/>
        </a:p>
      </dgm:t>
    </dgm:pt>
    <dgm:pt modelId="{75760111-673A-413D-97CF-22415D1AFB8C}">
      <dgm:prSet phldrT="[Text]"/>
      <dgm:spPr/>
      <dgm:t>
        <a:bodyPr/>
        <a:lstStyle/>
        <a:p>
          <a:r>
            <a:rPr lang="en-IN" dirty="0"/>
            <a:t>Extract relevant features from the ad server logs, including DEVICETYPE, PLATFORM_ID, PLATFORMTYPE, USERCITY, URL, KEYWORDS, and IS_HCP.</a:t>
          </a:r>
        </a:p>
      </dgm:t>
    </dgm:pt>
    <dgm:pt modelId="{77FA0013-13BE-4807-A485-B745364EBE93}" type="sibTrans" cxnId="{BE49B939-E477-43B2-97A7-A255275D4601}">
      <dgm:prSet/>
      <dgm:spPr/>
      <dgm:t>
        <a:bodyPr/>
        <a:lstStyle/>
        <a:p>
          <a:endParaRPr lang="en-IN"/>
        </a:p>
      </dgm:t>
    </dgm:pt>
    <dgm:pt modelId="{E7A3951A-F6A8-47C1-BED3-42F54A77F6CD}" type="parTrans" cxnId="{BE49B939-E477-43B2-97A7-A255275D4601}">
      <dgm:prSet/>
      <dgm:spPr/>
      <dgm:t>
        <a:bodyPr/>
        <a:lstStyle/>
        <a:p>
          <a:endParaRPr lang="en-IN"/>
        </a:p>
      </dgm:t>
    </dgm:pt>
    <dgm:pt modelId="{DC84C079-9D80-4DE1-B663-B0C7C025A30C}">
      <dgm:prSet phldrT="[Text]"/>
      <dgm:spPr/>
      <dgm:t>
        <a:bodyPr/>
        <a:lstStyle/>
        <a:p>
          <a:r>
            <a:rPr lang="en-IN" dirty="0"/>
            <a:t>Drop irrelevant columns such as ID, BIDREQUESTIP, USERPLATFORMUID, USERZIPCODE, USERAGENT, CHANNELTYPE, and TAXONOMY.</a:t>
          </a:r>
        </a:p>
      </dgm:t>
    </dgm:pt>
    <dgm:pt modelId="{EEF30FCF-29ED-4297-B16C-AF6C07FCD2F2}" type="sibTrans" cxnId="{5C5AE408-9323-41C4-B227-B8F9FBA909D2}">
      <dgm:prSet/>
      <dgm:spPr/>
      <dgm:t>
        <a:bodyPr/>
        <a:lstStyle/>
        <a:p>
          <a:endParaRPr lang="en-IN"/>
        </a:p>
      </dgm:t>
    </dgm:pt>
    <dgm:pt modelId="{37407B9E-9FDD-4FEF-9715-C876BD78595A}" type="parTrans" cxnId="{5C5AE408-9323-41C4-B227-B8F9FBA909D2}">
      <dgm:prSet/>
      <dgm:spPr/>
      <dgm:t>
        <a:bodyPr/>
        <a:lstStyle/>
        <a:p>
          <a:endParaRPr lang="en-IN"/>
        </a:p>
      </dgm:t>
    </dgm:pt>
    <dgm:pt modelId="{AFE753E3-B402-433C-8B6D-2FDE94D8F736}">
      <dgm:prSet phldrT="[Text]"/>
      <dgm:spPr/>
      <dgm:t>
        <a:bodyPr/>
        <a:lstStyle/>
        <a:p>
          <a:r>
            <a:rPr lang="en-IN" dirty="0"/>
            <a:t>2. Feature Engineering:</a:t>
          </a:r>
        </a:p>
      </dgm:t>
    </dgm:pt>
    <dgm:pt modelId="{1FB26A24-62CF-47DE-9010-839B679C7883}" type="sibTrans" cxnId="{E5861D3B-3A3D-4019-BBC4-EEAB7E2D3DC0}">
      <dgm:prSet/>
      <dgm:spPr/>
      <dgm:t>
        <a:bodyPr/>
        <a:lstStyle/>
        <a:p>
          <a:endParaRPr lang="en-IN"/>
        </a:p>
      </dgm:t>
    </dgm:pt>
    <dgm:pt modelId="{90AB98AA-4A17-4653-9497-BAACC85F68FF}" type="parTrans" cxnId="{E5861D3B-3A3D-4019-BBC4-EEAB7E2D3DC0}">
      <dgm:prSet/>
      <dgm:spPr/>
      <dgm:t>
        <a:bodyPr/>
        <a:lstStyle/>
        <a:p>
          <a:endParaRPr lang="en-IN"/>
        </a:p>
      </dgm:t>
    </dgm:pt>
    <dgm:pt modelId="{2E56FB3A-027C-40B2-AC79-086C9D9274B1}">
      <dgm:prSet phldrT="[Text]"/>
      <dgm:spPr/>
      <dgm:t>
        <a:bodyPr/>
        <a:lstStyle/>
        <a:p>
          <a:r>
            <a:rPr lang="en-IN" dirty="0"/>
            <a:t>Applied label encoding string type columns.</a:t>
          </a:r>
        </a:p>
      </dgm:t>
    </dgm:pt>
    <dgm:pt modelId="{D18B97A1-6A18-45B1-B7B0-0C60E687DE04}" type="sibTrans" cxnId="{6238D8D5-A92C-4A6C-902C-4A510C757583}">
      <dgm:prSet/>
      <dgm:spPr/>
      <dgm:t>
        <a:bodyPr/>
        <a:lstStyle/>
        <a:p>
          <a:endParaRPr lang="en-IN"/>
        </a:p>
      </dgm:t>
    </dgm:pt>
    <dgm:pt modelId="{7E9F44CC-3F2E-47BF-8DAF-5DD7BE7491CB}" type="parTrans" cxnId="{6238D8D5-A92C-4A6C-902C-4A510C757583}">
      <dgm:prSet/>
      <dgm:spPr/>
      <dgm:t>
        <a:bodyPr/>
        <a:lstStyle/>
        <a:p>
          <a:endParaRPr lang="en-IN"/>
        </a:p>
      </dgm:t>
    </dgm:pt>
    <dgm:pt modelId="{419145F1-475D-4824-8AAD-CD01AF7E38D2}">
      <dgm:prSet phldrT="[Text]"/>
      <dgm:spPr/>
      <dgm:t>
        <a:bodyPr/>
        <a:lstStyle/>
        <a:p>
          <a:r>
            <a:rPr lang="en-IN" dirty="0"/>
            <a:t>Applied </a:t>
          </a:r>
          <a:r>
            <a:rPr lang="en-IN" dirty="0" err="1"/>
            <a:t>MultiLabelBinarizer</a:t>
          </a:r>
          <a:r>
            <a:rPr lang="en-IN" dirty="0"/>
            <a:t> to KEYWORDS.</a:t>
          </a:r>
        </a:p>
      </dgm:t>
    </dgm:pt>
    <dgm:pt modelId="{00A89746-9C67-4FA0-B808-F8D3D0890E33}" type="sibTrans" cxnId="{2D2D7589-24F8-47C3-8EAC-5A240FFA77A5}">
      <dgm:prSet/>
      <dgm:spPr/>
      <dgm:t>
        <a:bodyPr/>
        <a:lstStyle/>
        <a:p>
          <a:endParaRPr lang="en-IN"/>
        </a:p>
      </dgm:t>
    </dgm:pt>
    <dgm:pt modelId="{A2FFCD21-7283-4D63-9913-57F4C40A9FA5}" type="parTrans" cxnId="{2D2D7589-24F8-47C3-8EAC-5A240FFA77A5}">
      <dgm:prSet/>
      <dgm:spPr/>
      <dgm:t>
        <a:bodyPr/>
        <a:lstStyle/>
        <a:p>
          <a:endParaRPr lang="en-IN"/>
        </a:p>
      </dgm:t>
    </dgm:pt>
    <dgm:pt modelId="{BF8C4FF8-A3E8-42DF-B43A-AC7C632D529E}">
      <dgm:prSet phldrT="[Text]"/>
      <dgm:spPr/>
      <dgm:t>
        <a:bodyPr/>
        <a:lstStyle/>
        <a:p>
          <a:r>
            <a:rPr lang="en-IN" dirty="0"/>
            <a:t>Applied Model</a:t>
          </a:r>
        </a:p>
      </dgm:t>
    </dgm:pt>
    <dgm:pt modelId="{54FF7FE9-24F9-4B5B-8258-0CD3963B2F03}" type="sibTrans" cxnId="{9C52F613-A333-46AB-BF5C-EFC438023659}">
      <dgm:prSet/>
      <dgm:spPr/>
      <dgm:t>
        <a:bodyPr/>
        <a:lstStyle/>
        <a:p>
          <a:endParaRPr lang="en-IN"/>
        </a:p>
      </dgm:t>
    </dgm:pt>
    <dgm:pt modelId="{94FAB9AD-0018-426D-B241-34E3D2F3F1CE}" type="parTrans" cxnId="{9C52F613-A333-46AB-BF5C-EFC438023659}">
      <dgm:prSet/>
      <dgm:spPr/>
      <dgm:t>
        <a:bodyPr/>
        <a:lstStyle/>
        <a:p>
          <a:endParaRPr lang="en-IN"/>
        </a:p>
      </dgm:t>
    </dgm:pt>
    <dgm:pt modelId="{5D4A364E-CE68-42A3-96C9-396B548978AE}">
      <dgm:prSet phldrT="[Text]"/>
      <dgm:spPr/>
      <dgm:t>
        <a:bodyPr/>
        <a:lstStyle/>
        <a:p>
          <a:r>
            <a:rPr lang="en-IN" dirty="0"/>
            <a:t>Extracting relevant columns</a:t>
          </a:r>
        </a:p>
      </dgm:t>
    </dgm:pt>
    <dgm:pt modelId="{F6481719-C416-4EC0-8C25-DC2162512B29}" type="sibTrans" cxnId="{E4F2A56D-5C61-42C3-AD43-5654FB347EB0}">
      <dgm:prSet/>
      <dgm:spPr/>
      <dgm:t>
        <a:bodyPr/>
        <a:lstStyle/>
        <a:p>
          <a:endParaRPr lang="en-IN"/>
        </a:p>
      </dgm:t>
    </dgm:pt>
    <dgm:pt modelId="{ABBADCE2-63AA-4111-B505-E5DC2224CB9C}" type="parTrans" cxnId="{E4F2A56D-5C61-42C3-AD43-5654FB347EB0}">
      <dgm:prSet/>
      <dgm:spPr/>
      <dgm:t>
        <a:bodyPr/>
        <a:lstStyle/>
        <a:p>
          <a:endParaRPr lang="en-IN"/>
        </a:p>
      </dgm:t>
    </dgm:pt>
    <dgm:pt modelId="{ADA876CF-6F3C-498B-BBB6-8DE29356C08D}">
      <dgm:prSet phldrT="[Text]"/>
      <dgm:spPr/>
      <dgm:t>
        <a:bodyPr/>
        <a:lstStyle/>
        <a:p>
          <a:r>
            <a:rPr lang="en-IN" dirty="0"/>
            <a:t>Handle missing values in numeric columns by filling them with 0 and fill missing values in object columns with empty strings.</a:t>
          </a:r>
        </a:p>
      </dgm:t>
    </dgm:pt>
    <dgm:pt modelId="{7D45F5C7-44CB-4AB8-80BF-B440EEDAA043}" type="parTrans" cxnId="{E15ECDBC-281B-44F1-B797-F17AA86267CD}">
      <dgm:prSet/>
      <dgm:spPr/>
      <dgm:t>
        <a:bodyPr/>
        <a:lstStyle/>
        <a:p>
          <a:endParaRPr lang="en-IN"/>
        </a:p>
      </dgm:t>
    </dgm:pt>
    <dgm:pt modelId="{2AA67023-F2A6-42E3-B240-E3B567D72862}" type="sibTrans" cxnId="{E15ECDBC-281B-44F1-B797-F17AA86267CD}">
      <dgm:prSet/>
      <dgm:spPr/>
      <dgm:t>
        <a:bodyPr/>
        <a:lstStyle/>
        <a:p>
          <a:endParaRPr lang="en-IN"/>
        </a:p>
      </dgm:t>
    </dgm:pt>
    <dgm:pt modelId="{B3D52881-1196-49E9-9926-EE242F02BA22}">
      <dgm:prSet phldrT="[Text]"/>
      <dgm:spPr/>
      <dgm:t>
        <a:bodyPr/>
        <a:lstStyle/>
        <a:p>
          <a:r>
            <a:rPr lang="en-IN" dirty="0"/>
            <a:t>Render Forest on fine tuned </a:t>
          </a:r>
          <a:r>
            <a:rPr lang="en-IN" dirty="0" err="1"/>
            <a:t>X_train</a:t>
          </a:r>
          <a:endParaRPr lang="en-IN" dirty="0"/>
        </a:p>
      </dgm:t>
    </dgm:pt>
    <dgm:pt modelId="{4BA43468-A445-48FB-904A-284E106F6FE7}" type="parTrans" cxnId="{33550169-3342-4BAF-B7E4-D2180ABD664D}">
      <dgm:prSet/>
      <dgm:spPr/>
      <dgm:t>
        <a:bodyPr/>
        <a:lstStyle/>
        <a:p>
          <a:endParaRPr lang="en-IN"/>
        </a:p>
      </dgm:t>
    </dgm:pt>
    <dgm:pt modelId="{F7DD8DE0-583E-4BF3-805B-CB64C7272C45}" type="sibTrans" cxnId="{33550169-3342-4BAF-B7E4-D2180ABD664D}">
      <dgm:prSet/>
      <dgm:spPr/>
      <dgm:t>
        <a:bodyPr/>
        <a:lstStyle/>
        <a:p>
          <a:endParaRPr lang="en-IN"/>
        </a:p>
      </dgm:t>
    </dgm:pt>
    <dgm:pt modelId="{84D8CE19-BEAE-42C2-91D9-6939C9321008}">
      <dgm:prSet phldrT="[Text]"/>
      <dgm:spPr/>
      <dgm:t>
        <a:bodyPr/>
        <a:lstStyle/>
        <a:p>
          <a:endParaRPr lang="en-IN" dirty="0"/>
        </a:p>
      </dgm:t>
    </dgm:pt>
    <dgm:pt modelId="{B4550E02-D8D9-46A0-8F73-054463CE9BD2}" type="parTrans" cxnId="{F32FD2B8-7746-4162-916C-70D2895555B5}">
      <dgm:prSet/>
      <dgm:spPr/>
      <dgm:t>
        <a:bodyPr/>
        <a:lstStyle/>
        <a:p>
          <a:endParaRPr lang="en-IN"/>
        </a:p>
      </dgm:t>
    </dgm:pt>
    <dgm:pt modelId="{9DAA2A60-B048-483F-BB10-BE9482F7E6E0}" type="sibTrans" cxnId="{F32FD2B8-7746-4162-916C-70D2895555B5}">
      <dgm:prSet/>
      <dgm:spPr/>
      <dgm:t>
        <a:bodyPr/>
        <a:lstStyle/>
        <a:p>
          <a:endParaRPr lang="en-IN"/>
        </a:p>
      </dgm:t>
    </dgm:pt>
    <dgm:pt modelId="{1B8AD7D5-F4D1-41A3-9327-577DC69BBBAB}">
      <dgm:prSet phldrT="[Text]"/>
      <dgm:spPr/>
      <dgm:t>
        <a:bodyPr/>
        <a:lstStyle/>
        <a:p>
          <a:endParaRPr lang="en-IN" dirty="0"/>
        </a:p>
      </dgm:t>
    </dgm:pt>
    <dgm:pt modelId="{B02EA34F-855E-4466-B5E9-E3AABE180579}" type="parTrans" cxnId="{45B999F5-CF1A-4704-9B01-EE3078CE7381}">
      <dgm:prSet/>
      <dgm:spPr/>
      <dgm:t>
        <a:bodyPr/>
        <a:lstStyle/>
        <a:p>
          <a:endParaRPr lang="en-IN"/>
        </a:p>
      </dgm:t>
    </dgm:pt>
    <dgm:pt modelId="{393ACA23-E148-4BCB-8844-65BD70F62ED6}" type="sibTrans" cxnId="{45B999F5-CF1A-4704-9B01-EE3078CE7381}">
      <dgm:prSet/>
      <dgm:spPr/>
      <dgm:t>
        <a:bodyPr/>
        <a:lstStyle/>
        <a:p>
          <a:endParaRPr lang="en-IN"/>
        </a:p>
      </dgm:t>
    </dgm:pt>
    <dgm:pt modelId="{FA2F676D-CC7B-45AE-BAD1-D6D96C666F86}">
      <dgm:prSet phldrT="[Text]"/>
      <dgm:spPr/>
      <dgm:t>
        <a:bodyPr/>
        <a:lstStyle/>
        <a:p>
          <a:r>
            <a:rPr lang="en-IN" dirty="0"/>
            <a:t>Preprocessing URL column, to extract names of website.</a:t>
          </a:r>
        </a:p>
      </dgm:t>
    </dgm:pt>
    <dgm:pt modelId="{E671E6AF-3761-421D-A240-9B7C2AFF2F11}" type="parTrans" cxnId="{93357B21-6772-44B9-9B57-A497E95A1A19}">
      <dgm:prSet/>
      <dgm:spPr/>
      <dgm:t>
        <a:bodyPr/>
        <a:lstStyle/>
        <a:p>
          <a:endParaRPr lang="en-IN"/>
        </a:p>
      </dgm:t>
    </dgm:pt>
    <dgm:pt modelId="{8D329C63-5A0D-4773-8063-2FB56B75E2A9}" type="sibTrans" cxnId="{93357B21-6772-44B9-9B57-A497E95A1A19}">
      <dgm:prSet/>
      <dgm:spPr/>
      <dgm:t>
        <a:bodyPr/>
        <a:lstStyle/>
        <a:p>
          <a:endParaRPr lang="en-IN"/>
        </a:p>
      </dgm:t>
    </dgm:pt>
    <dgm:pt modelId="{8AB26AA1-4403-4002-A348-08F425B96FA3}">
      <dgm:prSet phldrT="[Text]"/>
      <dgm:spPr/>
      <dgm:t>
        <a:bodyPr/>
        <a:lstStyle/>
        <a:p>
          <a:r>
            <a:rPr lang="en-IN" dirty="0"/>
            <a:t>Render Forest</a:t>
          </a:r>
        </a:p>
      </dgm:t>
    </dgm:pt>
    <dgm:pt modelId="{89F32050-CE2A-4DCF-8F2C-538316519ACE}" type="parTrans" cxnId="{A7A8CC09-771A-4EC5-ABBF-BBD2C7EB9E6C}">
      <dgm:prSet/>
      <dgm:spPr/>
      <dgm:t>
        <a:bodyPr/>
        <a:lstStyle/>
        <a:p>
          <a:endParaRPr lang="en-IN"/>
        </a:p>
      </dgm:t>
    </dgm:pt>
    <dgm:pt modelId="{21E0FF0F-47AD-4C33-AEB8-58453021277D}" type="sibTrans" cxnId="{A7A8CC09-771A-4EC5-ABBF-BBD2C7EB9E6C}">
      <dgm:prSet/>
      <dgm:spPr/>
      <dgm:t>
        <a:bodyPr/>
        <a:lstStyle/>
        <a:p>
          <a:endParaRPr lang="en-IN"/>
        </a:p>
      </dgm:t>
    </dgm:pt>
    <dgm:pt modelId="{24A0DBC0-5739-46CC-80E3-5E9B8B522B6C}">
      <dgm:prSet phldrT="[Text]"/>
      <dgm:spPr/>
      <dgm:t>
        <a:bodyPr/>
        <a:lstStyle/>
        <a:p>
          <a:endParaRPr lang="en-IN" dirty="0"/>
        </a:p>
      </dgm:t>
    </dgm:pt>
    <dgm:pt modelId="{05F3F961-567D-4032-9673-B0D36BF9DC15}" type="parTrans" cxnId="{2A8D4140-DBFE-4E8F-A5D4-126FCCD29C2F}">
      <dgm:prSet/>
      <dgm:spPr/>
      <dgm:t>
        <a:bodyPr/>
        <a:lstStyle/>
        <a:p>
          <a:endParaRPr lang="en-IN"/>
        </a:p>
      </dgm:t>
    </dgm:pt>
    <dgm:pt modelId="{43D9CDCA-D10E-4F44-871B-F499ADD6160B}" type="sibTrans" cxnId="{2A8D4140-DBFE-4E8F-A5D4-126FCCD29C2F}">
      <dgm:prSet/>
      <dgm:spPr/>
      <dgm:t>
        <a:bodyPr/>
        <a:lstStyle/>
        <a:p>
          <a:endParaRPr lang="en-IN"/>
        </a:p>
      </dgm:t>
    </dgm:pt>
    <dgm:pt modelId="{191A029B-B9BF-4538-A0ED-98657C3C8FB9}" type="pres">
      <dgm:prSet presAssocID="{02D35C58-CA9F-4BF7-BD0E-AC9D59818CDA}" presName="Name0" presStyleCnt="0">
        <dgm:presLayoutVars>
          <dgm:chMax/>
          <dgm:chPref val="3"/>
          <dgm:dir/>
          <dgm:animOne val="branch"/>
          <dgm:animLvl val="lvl"/>
        </dgm:presLayoutVars>
      </dgm:prSet>
      <dgm:spPr/>
    </dgm:pt>
    <dgm:pt modelId="{38FEECEB-E450-41DD-9F55-01E8549220CF}" type="pres">
      <dgm:prSet presAssocID="{942AD194-569B-424A-9920-9AF1EBBC8D6D}" presName="composite" presStyleCnt="0"/>
      <dgm:spPr/>
    </dgm:pt>
    <dgm:pt modelId="{ADB8D010-1AE0-43AA-8CF8-D6426CEAF73E}" type="pres">
      <dgm:prSet presAssocID="{942AD194-569B-424A-9920-9AF1EBBC8D6D}" presName="FirstChild" presStyleLbl="revTx" presStyleIdx="0" presStyleCnt="6">
        <dgm:presLayoutVars>
          <dgm:chMax val="0"/>
          <dgm:chPref val="0"/>
          <dgm:bulletEnabled val="1"/>
        </dgm:presLayoutVars>
      </dgm:prSet>
      <dgm:spPr/>
    </dgm:pt>
    <dgm:pt modelId="{56A9811E-C49B-4E3A-B4F0-AB9E49BD8AE0}" type="pres">
      <dgm:prSet presAssocID="{942AD194-569B-424A-9920-9AF1EBBC8D6D}" presName="Parent" presStyleLbl="alignNode1" presStyleIdx="0" presStyleCnt="3">
        <dgm:presLayoutVars>
          <dgm:chMax val="3"/>
          <dgm:chPref val="3"/>
          <dgm:bulletEnabled val="1"/>
        </dgm:presLayoutVars>
      </dgm:prSet>
      <dgm:spPr/>
    </dgm:pt>
    <dgm:pt modelId="{0A561CB5-BEFD-4375-93B1-595154850BC1}" type="pres">
      <dgm:prSet presAssocID="{942AD194-569B-424A-9920-9AF1EBBC8D6D}" presName="Accent" presStyleLbl="parChTrans1D1" presStyleIdx="0" presStyleCnt="3"/>
      <dgm:spPr/>
    </dgm:pt>
    <dgm:pt modelId="{D812358C-2089-47E8-8B95-12981652AD21}" type="pres">
      <dgm:prSet presAssocID="{942AD194-569B-424A-9920-9AF1EBBC8D6D}" presName="Child" presStyleLbl="revTx" presStyleIdx="1" presStyleCnt="6">
        <dgm:presLayoutVars>
          <dgm:chMax val="0"/>
          <dgm:chPref val="0"/>
          <dgm:bulletEnabled val="1"/>
        </dgm:presLayoutVars>
      </dgm:prSet>
      <dgm:spPr/>
    </dgm:pt>
    <dgm:pt modelId="{E3B8D662-DAD8-4F8E-A341-CE3EE3D00E9D}" type="pres">
      <dgm:prSet presAssocID="{5C91D202-FC68-4F97-A0ED-6593C4DECC33}" presName="sibTrans" presStyleCnt="0"/>
      <dgm:spPr/>
    </dgm:pt>
    <dgm:pt modelId="{B44CA7E6-3C8D-46F0-BB3F-72347C28C18B}" type="pres">
      <dgm:prSet presAssocID="{AFE753E3-B402-433C-8B6D-2FDE94D8F736}" presName="composite" presStyleCnt="0"/>
      <dgm:spPr/>
    </dgm:pt>
    <dgm:pt modelId="{F1D9D051-124B-4322-999A-2D0A195B1E69}" type="pres">
      <dgm:prSet presAssocID="{AFE753E3-B402-433C-8B6D-2FDE94D8F736}" presName="FirstChild" presStyleLbl="revTx" presStyleIdx="2" presStyleCnt="6">
        <dgm:presLayoutVars>
          <dgm:chMax val="0"/>
          <dgm:chPref val="0"/>
          <dgm:bulletEnabled val="1"/>
        </dgm:presLayoutVars>
      </dgm:prSet>
      <dgm:spPr/>
    </dgm:pt>
    <dgm:pt modelId="{68DC6B10-A21C-452F-A0E1-927A791C7F98}" type="pres">
      <dgm:prSet presAssocID="{AFE753E3-B402-433C-8B6D-2FDE94D8F736}" presName="Parent" presStyleLbl="alignNode1" presStyleIdx="1" presStyleCnt="3">
        <dgm:presLayoutVars>
          <dgm:chMax val="3"/>
          <dgm:chPref val="3"/>
          <dgm:bulletEnabled val="1"/>
        </dgm:presLayoutVars>
      </dgm:prSet>
      <dgm:spPr/>
    </dgm:pt>
    <dgm:pt modelId="{D445C75C-75BC-474F-87B2-B7EE708C4E7B}" type="pres">
      <dgm:prSet presAssocID="{AFE753E3-B402-433C-8B6D-2FDE94D8F736}" presName="Accent" presStyleLbl="parChTrans1D1" presStyleIdx="1" presStyleCnt="3"/>
      <dgm:spPr/>
    </dgm:pt>
    <dgm:pt modelId="{B2B60443-33EA-4BA7-922B-6F5D5B1ED185}" type="pres">
      <dgm:prSet presAssocID="{AFE753E3-B402-433C-8B6D-2FDE94D8F736}" presName="Child" presStyleLbl="revTx" presStyleIdx="3" presStyleCnt="6">
        <dgm:presLayoutVars>
          <dgm:chMax val="0"/>
          <dgm:chPref val="0"/>
          <dgm:bulletEnabled val="1"/>
        </dgm:presLayoutVars>
      </dgm:prSet>
      <dgm:spPr/>
    </dgm:pt>
    <dgm:pt modelId="{3BCBB225-8D09-4C64-87EB-27A46A9A30BB}" type="pres">
      <dgm:prSet presAssocID="{1FB26A24-62CF-47DE-9010-839B679C7883}" presName="sibTrans" presStyleCnt="0"/>
      <dgm:spPr/>
    </dgm:pt>
    <dgm:pt modelId="{A1B9435E-2221-417F-B97E-9AF9C115758E}" type="pres">
      <dgm:prSet presAssocID="{BF8C4FF8-A3E8-42DF-B43A-AC7C632D529E}" presName="composite" presStyleCnt="0"/>
      <dgm:spPr/>
    </dgm:pt>
    <dgm:pt modelId="{15D29A1A-2607-4EA5-A834-250B5D255312}" type="pres">
      <dgm:prSet presAssocID="{BF8C4FF8-A3E8-42DF-B43A-AC7C632D529E}" presName="FirstChild" presStyleLbl="revTx" presStyleIdx="4" presStyleCnt="6">
        <dgm:presLayoutVars>
          <dgm:chMax val="0"/>
          <dgm:chPref val="0"/>
          <dgm:bulletEnabled val="1"/>
        </dgm:presLayoutVars>
      </dgm:prSet>
      <dgm:spPr/>
    </dgm:pt>
    <dgm:pt modelId="{DA058099-26CF-437C-A025-DEC3286E41C4}" type="pres">
      <dgm:prSet presAssocID="{BF8C4FF8-A3E8-42DF-B43A-AC7C632D529E}" presName="Parent" presStyleLbl="alignNode1" presStyleIdx="2" presStyleCnt="3">
        <dgm:presLayoutVars>
          <dgm:chMax val="3"/>
          <dgm:chPref val="3"/>
          <dgm:bulletEnabled val="1"/>
        </dgm:presLayoutVars>
      </dgm:prSet>
      <dgm:spPr/>
    </dgm:pt>
    <dgm:pt modelId="{8E5DB1EB-5009-4DAF-9ED9-8E838D78214B}" type="pres">
      <dgm:prSet presAssocID="{BF8C4FF8-A3E8-42DF-B43A-AC7C632D529E}" presName="Accent" presStyleLbl="parChTrans1D1" presStyleIdx="2" presStyleCnt="3"/>
      <dgm:spPr/>
    </dgm:pt>
    <dgm:pt modelId="{4AC68A6C-24F5-4AE1-83B4-B2606D446A89}" type="pres">
      <dgm:prSet presAssocID="{BF8C4FF8-A3E8-42DF-B43A-AC7C632D529E}" presName="Child" presStyleLbl="revTx" presStyleIdx="5" presStyleCnt="6">
        <dgm:presLayoutVars>
          <dgm:chMax val="0"/>
          <dgm:chPref val="0"/>
          <dgm:bulletEnabled val="1"/>
        </dgm:presLayoutVars>
      </dgm:prSet>
      <dgm:spPr/>
    </dgm:pt>
  </dgm:ptLst>
  <dgm:cxnLst>
    <dgm:cxn modelId="{5C5AE408-9323-41C4-B227-B8F9FBA909D2}" srcId="{942AD194-569B-424A-9920-9AF1EBBC8D6D}" destId="{DC84C079-9D80-4DE1-B663-B0C7C025A30C}" srcOrd="2" destOrd="0" parTransId="{37407B9E-9FDD-4FEF-9715-C876BD78595A}" sibTransId="{EEF30FCF-29ED-4297-B16C-AF6C07FCD2F2}"/>
    <dgm:cxn modelId="{A7A8CC09-771A-4EC5-ABBF-BBD2C7EB9E6C}" srcId="{BF8C4FF8-A3E8-42DF-B43A-AC7C632D529E}" destId="{8AB26AA1-4403-4002-A348-08F425B96FA3}" srcOrd="1" destOrd="0" parTransId="{89F32050-CE2A-4DCF-8F2C-538316519ACE}" sibTransId="{21E0FF0F-47AD-4C33-AEB8-58453021277D}"/>
    <dgm:cxn modelId="{7970680D-3B2F-4C47-8C41-29D7F8C05AF8}" type="presOf" srcId="{B3D52881-1196-49E9-9926-EE242F02BA22}" destId="{4AC68A6C-24F5-4AE1-83B4-B2606D446A89}" srcOrd="0" destOrd="2" presId="urn:microsoft.com/office/officeart/2011/layout/TabList"/>
    <dgm:cxn modelId="{6C566613-1012-4F78-A87B-9D3BCACF4E0D}" type="presOf" srcId="{5D4A364E-CE68-42A3-96C9-396B548978AE}" destId="{4AC68A6C-24F5-4AE1-83B4-B2606D446A89}" srcOrd="0" destOrd="1" presId="urn:microsoft.com/office/officeart/2011/layout/TabList"/>
    <dgm:cxn modelId="{9C52F613-A333-46AB-BF5C-EFC438023659}" srcId="{02D35C58-CA9F-4BF7-BD0E-AC9D59818CDA}" destId="{BF8C4FF8-A3E8-42DF-B43A-AC7C632D529E}" srcOrd="2" destOrd="0" parTransId="{94FAB9AD-0018-426D-B241-34E3D2F3F1CE}" sibTransId="{54FF7FE9-24F9-4B5B-8258-0CD3963B2F03}"/>
    <dgm:cxn modelId="{1FFD0818-A43B-446D-BC7B-74F9707779DD}" type="presOf" srcId="{BF8C4FF8-A3E8-42DF-B43A-AC7C632D529E}" destId="{DA058099-26CF-437C-A025-DEC3286E41C4}" srcOrd="0" destOrd="0" presId="urn:microsoft.com/office/officeart/2011/layout/TabList"/>
    <dgm:cxn modelId="{93357B21-6772-44B9-9B57-A497E95A1A19}" srcId="{AFE753E3-B402-433C-8B6D-2FDE94D8F736}" destId="{FA2F676D-CC7B-45AE-BAD1-D6D96C666F86}" srcOrd="1" destOrd="0" parTransId="{E671E6AF-3761-421D-A240-9B7C2AFF2F11}" sibTransId="{8D329C63-5A0D-4773-8063-2FB56B75E2A9}"/>
    <dgm:cxn modelId="{BE49B939-E477-43B2-97A7-A255275D4601}" srcId="{942AD194-569B-424A-9920-9AF1EBBC8D6D}" destId="{75760111-673A-413D-97CF-22415D1AFB8C}" srcOrd="1" destOrd="0" parTransId="{E7A3951A-F6A8-47C1-BED3-42F54A77F6CD}" sibTransId="{77FA0013-13BE-4807-A485-B745364EBE93}"/>
    <dgm:cxn modelId="{E5861D3B-3A3D-4019-BBC4-EEAB7E2D3DC0}" srcId="{02D35C58-CA9F-4BF7-BD0E-AC9D59818CDA}" destId="{AFE753E3-B402-433C-8B6D-2FDE94D8F736}" srcOrd="1" destOrd="0" parTransId="{90AB98AA-4A17-4653-9497-BAACC85F68FF}" sibTransId="{1FB26A24-62CF-47DE-9010-839B679C7883}"/>
    <dgm:cxn modelId="{E86A713C-4BF3-41B1-80EB-107D870B4486}" type="presOf" srcId="{DC84C079-9D80-4DE1-B663-B0C7C025A30C}" destId="{D812358C-2089-47E8-8B95-12981652AD21}" srcOrd="0" destOrd="1" presId="urn:microsoft.com/office/officeart/2011/layout/TabList"/>
    <dgm:cxn modelId="{2A8D4140-DBFE-4E8F-A5D4-126FCCD29C2F}" srcId="{BF8C4FF8-A3E8-42DF-B43A-AC7C632D529E}" destId="{24A0DBC0-5739-46CC-80E3-5E9B8B522B6C}" srcOrd="0" destOrd="0" parTransId="{05F3F961-567D-4032-9673-B0D36BF9DC15}" sibTransId="{43D9CDCA-D10E-4F44-871B-F499ADD6160B}"/>
    <dgm:cxn modelId="{4582A35E-A70E-4B2F-A43F-A31E51C53438}" type="presOf" srcId="{942AD194-569B-424A-9920-9AF1EBBC8D6D}" destId="{56A9811E-C49B-4E3A-B4F0-AB9E49BD8AE0}" srcOrd="0" destOrd="0" presId="urn:microsoft.com/office/officeart/2011/layout/TabList"/>
    <dgm:cxn modelId="{BFD84445-A23C-478E-ABF0-126DEDEFD998}" type="presOf" srcId="{8AB26AA1-4403-4002-A348-08F425B96FA3}" destId="{4AC68A6C-24F5-4AE1-83B4-B2606D446A89}" srcOrd="0" destOrd="0" presId="urn:microsoft.com/office/officeart/2011/layout/TabList"/>
    <dgm:cxn modelId="{33550169-3342-4BAF-B7E4-D2180ABD664D}" srcId="{BF8C4FF8-A3E8-42DF-B43A-AC7C632D529E}" destId="{B3D52881-1196-49E9-9926-EE242F02BA22}" srcOrd="3" destOrd="0" parTransId="{4BA43468-A445-48FB-904A-284E106F6FE7}" sibTransId="{F7DD8DE0-583E-4BF3-805B-CB64C7272C45}"/>
    <dgm:cxn modelId="{E4F2A56D-5C61-42C3-AD43-5654FB347EB0}" srcId="{BF8C4FF8-A3E8-42DF-B43A-AC7C632D529E}" destId="{5D4A364E-CE68-42A3-96C9-396B548978AE}" srcOrd="2" destOrd="0" parTransId="{ABBADCE2-63AA-4111-B505-E5DC2224CB9C}" sibTransId="{F6481719-C416-4EC0-8C25-DC2162512B29}"/>
    <dgm:cxn modelId="{AC48276E-FDC3-4B4C-806B-ACE7DCDE1538}" type="presOf" srcId="{FA2F676D-CC7B-45AE-BAD1-D6D96C666F86}" destId="{B2B60443-33EA-4BA7-922B-6F5D5B1ED185}" srcOrd="0" destOrd="0" presId="urn:microsoft.com/office/officeart/2011/layout/TabList"/>
    <dgm:cxn modelId="{4D4E294E-C834-43F3-9C3F-ED8558544CBD}" type="presOf" srcId="{75760111-673A-413D-97CF-22415D1AFB8C}" destId="{D812358C-2089-47E8-8B95-12981652AD21}" srcOrd="0" destOrd="0" presId="urn:microsoft.com/office/officeart/2011/layout/TabList"/>
    <dgm:cxn modelId="{BD8C6C75-9C7B-4A1B-8FB4-3490F1252844}" type="presOf" srcId="{02D35C58-CA9F-4BF7-BD0E-AC9D59818CDA}" destId="{191A029B-B9BF-4538-A0ED-98657C3C8FB9}" srcOrd="0" destOrd="0" presId="urn:microsoft.com/office/officeart/2011/layout/TabList"/>
    <dgm:cxn modelId="{91B29677-ADF6-457C-BAAA-8884D17B4332}" type="presOf" srcId="{ADA876CF-6F3C-498B-BBB6-8DE29356C08D}" destId="{D812358C-2089-47E8-8B95-12981652AD21}" srcOrd="0" destOrd="2" presId="urn:microsoft.com/office/officeart/2011/layout/TabList"/>
    <dgm:cxn modelId="{3ED21D5A-B3E5-494A-A37F-6F518E736C39}" type="presOf" srcId="{AFE753E3-B402-433C-8B6D-2FDE94D8F736}" destId="{68DC6B10-A21C-452F-A0E1-927A791C7F98}" srcOrd="0" destOrd="0" presId="urn:microsoft.com/office/officeart/2011/layout/TabList"/>
    <dgm:cxn modelId="{00A52A87-762C-40DB-8FF1-5B7523A4947D}" type="presOf" srcId="{84D8CE19-BEAE-42C2-91D9-6939C9321008}" destId="{ADB8D010-1AE0-43AA-8CF8-D6426CEAF73E}" srcOrd="0" destOrd="0" presId="urn:microsoft.com/office/officeart/2011/layout/TabList"/>
    <dgm:cxn modelId="{2D2D7589-24F8-47C3-8EAC-5A240FFA77A5}" srcId="{AFE753E3-B402-433C-8B6D-2FDE94D8F736}" destId="{419145F1-475D-4824-8AAD-CD01AF7E38D2}" srcOrd="3" destOrd="0" parTransId="{A2FFCD21-7283-4D63-9913-57F4C40A9FA5}" sibTransId="{00A89746-9C67-4FA0-B808-F8D3D0890E33}"/>
    <dgm:cxn modelId="{92EACF99-0C04-4FA5-B4DF-B116CC27965D}" type="presOf" srcId="{2E56FB3A-027C-40B2-AC79-086C9D9274B1}" destId="{B2B60443-33EA-4BA7-922B-6F5D5B1ED185}" srcOrd="0" destOrd="1" presId="urn:microsoft.com/office/officeart/2011/layout/TabList"/>
    <dgm:cxn modelId="{16723FAC-C86E-4E2A-927D-78A96E6892E9}" type="presOf" srcId="{1B8AD7D5-F4D1-41A3-9327-577DC69BBBAB}" destId="{F1D9D051-124B-4322-999A-2D0A195B1E69}" srcOrd="0" destOrd="0" presId="urn:microsoft.com/office/officeart/2011/layout/TabList"/>
    <dgm:cxn modelId="{94B43EB5-40BF-4B48-BE72-71DDFF4F64EE}" type="presOf" srcId="{24A0DBC0-5739-46CC-80E3-5E9B8B522B6C}" destId="{15D29A1A-2607-4EA5-A834-250B5D255312}" srcOrd="0" destOrd="0" presId="urn:microsoft.com/office/officeart/2011/layout/TabList"/>
    <dgm:cxn modelId="{F32FD2B8-7746-4162-916C-70D2895555B5}" srcId="{942AD194-569B-424A-9920-9AF1EBBC8D6D}" destId="{84D8CE19-BEAE-42C2-91D9-6939C9321008}" srcOrd="0" destOrd="0" parTransId="{B4550E02-D8D9-46A0-8F73-054463CE9BD2}" sibTransId="{9DAA2A60-B048-483F-BB10-BE9482F7E6E0}"/>
    <dgm:cxn modelId="{E15ECDBC-281B-44F1-B797-F17AA86267CD}" srcId="{942AD194-569B-424A-9920-9AF1EBBC8D6D}" destId="{ADA876CF-6F3C-498B-BBB6-8DE29356C08D}" srcOrd="3" destOrd="0" parTransId="{7D45F5C7-44CB-4AB8-80BF-B440EEDAA043}" sibTransId="{2AA67023-F2A6-42E3-B240-E3B567D72862}"/>
    <dgm:cxn modelId="{6238D8D5-A92C-4A6C-902C-4A510C757583}" srcId="{AFE753E3-B402-433C-8B6D-2FDE94D8F736}" destId="{2E56FB3A-027C-40B2-AC79-086C9D9274B1}" srcOrd="2" destOrd="0" parTransId="{7E9F44CC-3F2E-47BF-8DAF-5DD7BE7491CB}" sibTransId="{D18B97A1-6A18-45B1-B7B0-0C60E687DE04}"/>
    <dgm:cxn modelId="{E2FC46D8-0360-4122-AD9D-FCBF69F1095E}" srcId="{02D35C58-CA9F-4BF7-BD0E-AC9D59818CDA}" destId="{942AD194-569B-424A-9920-9AF1EBBC8D6D}" srcOrd="0" destOrd="0" parTransId="{28751D03-A7E4-4075-B396-068EFA48A03C}" sibTransId="{5C91D202-FC68-4F97-A0ED-6593C4DECC33}"/>
    <dgm:cxn modelId="{C17F80F1-CD12-4C90-8D09-2B7CCE9C0D27}" type="presOf" srcId="{419145F1-475D-4824-8AAD-CD01AF7E38D2}" destId="{B2B60443-33EA-4BA7-922B-6F5D5B1ED185}" srcOrd="0" destOrd="2" presId="urn:microsoft.com/office/officeart/2011/layout/TabList"/>
    <dgm:cxn modelId="{45B999F5-CF1A-4704-9B01-EE3078CE7381}" srcId="{AFE753E3-B402-433C-8B6D-2FDE94D8F736}" destId="{1B8AD7D5-F4D1-41A3-9327-577DC69BBBAB}" srcOrd="0" destOrd="0" parTransId="{B02EA34F-855E-4466-B5E9-E3AABE180579}" sibTransId="{393ACA23-E148-4BCB-8844-65BD70F62ED6}"/>
    <dgm:cxn modelId="{C5527B8F-8E1B-4073-BBDD-07786821A2EA}" type="presParOf" srcId="{191A029B-B9BF-4538-A0ED-98657C3C8FB9}" destId="{38FEECEB-E450-41DD-9F55-01E8549220CF}" srcOrd="0" destOrd="0" presId="urn:microsoft.com/office/officeart/2011/layout/TabList"/>
    <dgm:cxn modelId="{ECF6DB31-41A2-4B86-9DCD-B189CF20E8B4}" type="presParOf" srcId="{38FEECEB-E450-41DD-9F55-01E8549220CF}" destId="{ADB8D010-1AE0-43AA-8CF8-D6426CEAF73E}" srcOrd="0" destOrd="0" presId="urn:microsoft.com/office/officeart/2011/layout/TabList"/>
    <dgm:cxn modelId="{A20902DE-4F76-4134-BC47-425F28BDE421}" type="presParOf" srcId="{38FEECEB-E450-41DD-9F55-01E8549220CF}" destId="{56A9811E-C49B-4E3A-B4F0-AB9E49BD8AE0}" srcOrd="1" destOrd="0" presId="urn:microsoft.com/office/officeart/2011/layout/TabList"/>
    <dgm:cxn modelId="{718888FE-FA84-49D8-88A2-69657951088C}" type="presParOf" srcId="{38FEECEB-E450-41DD-9F55-01E8549220CF}" destId="{0A561CB5-BEFD-4375-93B1-595154850BC1}" srcOrd="2" destOrd="0" presId="urn:microsoft.com/office/officeart/2011/layout/TabList"/>
    <dgm:cxn modelId="{4FA4A3CE-0193-42B4-8BFA-E6ABCCBC0A58}" type="presParOf" srcId="{191A029B-B9BF-4538-A0ED-98657C3C8FB9}" destId="{D812358C-2089-47E8-8B95-12981652AD21}" srcOrd="1" destOrd="0" presId="urn:microsoft.com/office/officeart/2011/layout/TabList"/>
    <dgm:cxn modelId="{CA29F811-16DE-49AD-8E82-24BF30C74E41}" type="presParOf" srcId="{191A029B-B9BF-4538-A0ED-98657C3C8FB9}" destId="{E3B8D662-DAD8-4F8E-A341-CE3EE3D00E9D}" srcOrd="2" destOrd="0" presId="urn:microsoft.com/office/officeart/2011/layout/TabList"/>
    <dgm:cxn modelId="{40BFF2D1-7D9A-48C9-BB24-AEE4B71824C5}" type="presParOf" srcId="{191A029B-B9BF-4538-A0ED-98657C3C8FB9}" destId="{B44CA7E6-3C8D-46F0-BB3F-72347C28C18B}" srcOrd="3" destOrd="0" presId="urn:microsoft.com/office/officeart/2011/layout/TabList"/>
    <dgm:cxn modelId="{DDE5CF05-907D-4696-81F2-2017255DE903}" type="presParOf" srcId="{B44CA7E6-3C8D-46F0-BB3F-72347C28C18B}" destId="{F1D9D051-124B-4322-999A-2D0A195B1E69}" srcOrd="0" destOrd="0" presId="urn:microsoft.com/office/officeart/2011/layout/TabList"/>
    <dgm:cxn modelId="{3749A512-37AC-4B10-9720-D68605B45FB5}" type="presParOf" srcId="{B44CA7E6-3C8D-46F0-BB3F-72347C28C18B}" destId="{68DC6B10-A21C-452F-A0E1-927A791C7F98}" srcOrd="1" destOrd="0" presId="urn:microsoft.com/office/officeart/2011/layout/TabList"/>
    <dgm:cxn modelId="{BBDF1EBF-E640-4211-8AE3-39B74511446C}" type="presParOf" srcId="{B44CA7E6-3C8D-46F0-BB3F-72347C28C18B}" destId="{D445C75C-75BC-474F-87B2-B7EE708C4E7B}" srcOrd="2" destOrd="0" presId="urn:microsoft.com/office/officeart/2011/layout/TabList"/>
    <dgm:cxn modelId="{41A4FA10-747C-4FF0-927A-996AF6071B88}" type="presParOf" srcId="{191A029B-B9BF-4538-A0ED-98657C3C8FB9}" destId="{B2B60443-33EA-4BA7-922B-6F5D5B1ED185}" srcOrd="4" destOrd="0" presId="urn:microsoft.com/office/officeart/2011/layout/TabList"/>
    <dgm:cxn modelId="{B8815692-63A1-450D-9E2C-1FEE578E7794}" type="presParOf" srcId="{191A029B-B9BF-4538-A0ED-98657C3C8FB9}" destId="{3BCBB225-8D09-4C64-87EB-27A46A9A30BB}" srcOrd="5" destOrd="0" presId="urn:microsoft.com/office/officeart/2011/layout/TabList"/>
    <dgm:cxn modelId="{256667A5-C163-4553-8C9C-39EDAF9DD4D1}" type="presParOf" srcId="{191A029B-B9BF-4538-A0ED-98657C3C8FB9}" destId="{A1B9435E-2221-417F-B97E-9AF9C115758E}" srcOrd="6" destOrd="0" presId="urn:microsoft.com/office/officeart/2011/layout/TabList"/>
    <dgm:cxn modelId="{130C8E30-FC78-424F-AFAC-9A9FC92B6D5F}" type="presParOf" srcId="{A1B9435E-2221-417F-B97E-9AF9C115758E}" destId="{15D29A1A-2607-4EA5-A834-250B5D255312}" srcOrd="0" destOrd="0" presId="urn:microsoft.com/office/officeart/2011/layout/TabList"/>
    <dgm:cxn modelId="{08B48436-78F1-4B7E-9B59-53B735F76835}" type="presParOf" srcId="{A1B9435E-2221-417F-B97E-9AF9C115758E}" destId="{DA058099-26CF-437C-A025-DEC3286E41C4}" srcOrd="1" destOrd="0" presId="urn:microsoft.com/office/officeart/2011/layout/TabList"/>
    <dgm:cxn modelId="{CC551416-74D1-4EB9-B820-358C0038F204}" type="presParOf" srcId="{A1B9435E-2221-417F-B97E-9AF9C115758E}" destId="{8E5DB1EB-5009-4DAF-9ED9-8E838D78214B}" srcOrd="2" destOrd="0" presId="urn:microsoft.com/office/officeart/2011/layout/TabList"/>
    <dgm:cxn modelId="{D95109DA-790F-4EDE-AB3D-7C60A5D3F1E9}" type="presParOf" srcId="{191A029B-B9BF-4538-A0ED-98657C3C8FB9}" destId="{4AC68A6C-24F5-4AE1-83B4-B2606D446A89}"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0C7FB-9847-449B-A08D-BA4399502B30}">
      <dsp:nvSpPr>
        <dsp:cNvPr id="0" name=""/>
        <dsp:cNvSpPr/>
      </dsp:nvSpPr>
      <dsp:spPr>
        <a:xfrm>
          <a:off x="0" y="741908"/>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IN" sz="1200" kern="1200"/>
            <a:t>The proposed solution uses a Random Forest classifier for a binary classification problem. The Random Forest classifier is created with a specified number of estimators (200) and a random state of 42 for reproducibility.</a:t>
          </a:r>
        </a:p>
      </dsp:txBody>
      <dsp:txXfrm>
        <a:off x="23303" y="765211"/>
        <a:ext cx="7393882" cy="430753"/>
      </dsp:txXfrm>
    </dsp:sp>
    <dsp:sp modelId="{42C7ADE6-F79D-4256-BD14-252B568FBC42}">
      <dsp:nvSpPr>
        <dsp:cNvPr id="0" name=""/>
        <dsp:cNvSpPr/>
      </dsp:nvSpPr>
      <dsp:spPr>
        <a:xfrm>
          <a:off x="0" y="1253828"/>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The classifier is trained on the training data (X_train and y_train) using the fit() method.</a:t>
          </a:r>
          <a:endParaRPr lang="en-IN" sz="1200" kern="1200" dirty="0"/>
        </a:p>
      </dsp:txBody>
      <dsp:txXfrm>
        <a:off x="23303" y="1277131"/>
        <a:ext cx="7393882" cy="430753"/>
      </dsp:txXfrm>
    </dsp:sp>
    <dsp:sp modelId="{58602A08-58C7-4254-B4ED-8F0CE080EC38}">
      <dsp:nvSpPr>
        <dsp:cNvPr id="0" name=""/>
        <dsp:cNvSpPr/>
      </dsp:nvSpPr>
      <dsp:spPr>
        <a:xfrm>
          <a:off x="0" y="1765748"/>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The feature importances are calculated using the feature_importances_ attribute of the trained Random Forest classifier.</a:t>
          </a:r>
          <a:endParaRPr lang="en-IN" sz="1200" kern="1200" dirty="0"/>
        </a:p>
      </dsp:txBody>
      <dsp:txXfrm>
        <a:off x="23303" y="1789051"/>
        <a:ext cx="7393882" cy="430753"/>
      </dsp:txXfrm>
    </dsp:sp>
    <dsp:sp modelId="{B8A4CB3A-EBD7-434C-81D5-577DAAFFA53D}">
      <dsp:nvSpPr>
        <dsp:cNvPr id="0" name=""/>
        <dsp:cNvSpPr/>
      </dsp:nvSpPr>
      <dsp:spPr>
        <a:xfrm>
          <a:off x="0" y="2277668"/>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The mean importance of all features is calculated.</a:t>
          </a:r>
          <a:endParaRPr lang="en-IN" sz="1200" kern="1200" dirty="0"/>
        </a:p>
      </dsp:txBody>
      <dsp:txXfrm>
        <a:off x="23303" y="2300971"/>
        <a:ext cx="7393882" cy="430753"/>
      </dsp:txXfrm>
    </dsp:sp>
    <dsp:sp modelId="{4DF4BAFF-EB11-465C-8EAE-32788154C967}">
      <dsp:nvSpPr>
        <dsp:cNvPr id="0" name=""/>
        <dsp:cNvSpPr/>
      </dsp:nvSpPr>
      <dsp:spPr>
        <a:xfrm>
          <a:off x="0" y="2789588"/>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Based on the importance threshold, the features with importances greater than or equal to the mean importance are selected.</a:t>
          </a:r>
          <a:endParaRPr lang="en-IN" sz="1200" kern="1200" dirty="0"/>
        </a:p>
      </dsp:txBody>
      <dsp:txXfrm>
        <a:off x="23303" y="2812891"/>
        <a:ext cx="7393882" cy="430753"/>
      </dsp:txXfrm>
    </dsp:sp>
    <dsp:sp modelId="{96160ECD-CA50-4F03-B58A-E5639612DF87}">
      <dsp:nvSpPr>
        <dsp:cNvPr id="0" name=""/>
        <dsp:cNvSpPr/>
      </dsp:nvSpPr>
      <dsp:spPr>
        <a:xfrm>
          <a:off x="0" y="3301507"/>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The training and testing datasets are filtered by selecting only the columns (features) that are present in the selected features.</a:t>
          </a:r>
        </a:p>
      </dsp:txBody>
      <dsp:txXfrm>
        <a:off x="23303" y="3324810"/>
        <a:ext cx="7393882" cy="430753"/>
      </dsp:txXfrm>
    </dsp:sp>
    <dsp:sp modelId="{D13641FF-446E-441A-A394-06DB0A734080}">
      <dsp:nvSpPr>
        <dsp:cNvPr id="0" name=""/>
        <dsp:cNvSpPr/>
      </dsp:nvSpPr>
      <dsp:spPr>
        <a:xfrm>
          <a:off x="0" y="3813428"/>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Another Random Forest classifier. Is trained on filtered training data. </a:t>
          </a:r>
          <a:endParaRPr lang="en-IN" sz="1200" kern="1200" dirty="0"/>
        </a:p>
      </dsp:txBody>
      <dsp:txXfrm>
        <a:off x="23303" y="3836731"/>
        <a:ext cx="7393882" cy="430753"/>
      </dsp:txXfrm>
    </dsp:sp>
    <dsp:sp modelId="{74B90E34-AB61-4620-93AC-E041C1863A47}">
      <dsp:nvSpPr>
        <dsp:cNvPr id="0" name=""/>
        <dsp:cNvSpPr/>
      </dsp:nvSpPr>
      <dsp:spPr>
        <a:xfrm>
          <a:off x="0" y="4325348"/>
          <a:ext cx="7440488" cy="47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Finally, predictions are made on the test set using the trained classifier.</a:t>
          </a:r>
          <a:endParaRPr lang="en-IN" sz="1200" kern="1200" dirty="0"/>
        </a:p>
      </dsp:txBody>
      <dsp:txXfrm>
        <a:off x="23303" y="4348651"/>
        <a:ext cx="7393882" cy="430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DB1EB-5009-4DAF-9ED9-8E838D78214B}">
      <dsp:nvSpPr>
        <dsp:cNvPr id="0" name=""/>
        <dsp:cNvSpPr/>
      </dsp:nvSpPr>
      <dsp:spPr>
        <a:xfrm>
          <a:off x="0" y="3710127"/>
          <a:ext cx="7408752"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C75C-75BC-474F-87B2-B7EE708C4E7B}">
      <dsp:nvSpPr>
        <dsp:cNvPr id="0" name=""/>
        <dsp:cNvSpPr/>
      </dsp:nvSpPr>
      <dsp:spPr>
        <a:xfrm>
          <a:off x="0" y="2116568"/>
          <a:ext cx="7408752"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61CB5-BEFD-4375-93B1-595154850BC1}">
      <dsp:nvSpPr>
        <dsp:cNvPr id="0" name=""/>
        <dsp:cNvSpPr/>
      </dsp:nvSpPr>
      <dsp:spPr>
        <a:xfrm>
          <a:off x="0" y="523010"/>
          <a:ext cx="7408752"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B8D010-1AE0-43AA-8CF8-D6426CEAF73E}">
      <dsp:nvSpPr>
        <dsp:cNvPr id="0" name=""/>
        <dsp:cNvSpPr/>
      </dsp:nvSpPr>
      <dsp:spPr>
        <a:xfrm>
          <a:off x="1926275" y="583"/>
          <a:ext cx="5482476" cy="52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endParaRPr lang="en-IN" sz="1500" kern="1200" dirty="0"/>
        </a:p>
      </dsp:txBody>
      <dsp:txXfrm>
        <a:off x="1926275" y="583"/>
        <a:ext cx="5482476" cy="522426"/>
      </dsp:txXfrm>
    </dsp:sp>
    <dsp:sp modelId="{56A9811E-C49B-4E3A-B4F0-AB9E49BD8AE0}">
      <dsp:nvSpPr>
        <dsp:cNvPr id="0" name=""/>
        <dsp:cNvSpPr/>
      </dsp:nvSpPr>
      <dsp:spPr>
        <a:xfrm>
          <a:off x="0" y="583"/>
          <a:ext cx="1926275" cy="52242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IN" sz="1500" kern="1200" dirty="0"/>
            <a:t>1. Data Preprocessing:</a:t>
          </a:r>
        </a:p>
      </dsp:txBody>
      <dsp:txXfrm>
        <a:off x="25507" y="26090"/>
        <a:ext cx="1875261" cy="496919"/>
      </dsp:txXfrm>
    </dsp:sp>
    <dsp:sp modelId="{D812358C-2089-47E8-8B95-12981652AD21}">
      <dsp:nvSpPr>
        <dsp:cNvPr id="0" name=""/>
        <dsp:cNvSpPr/>
      </dsp:nvSpPr>
      <dsp:spPr>
        <a:xfrm>
          <a:off x="0" y="523010"/>
          <a:ext cx="7408752" cy="1045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en-IN" sz="1100" kern="1200" dirty="0"/>
            <a:t>Extract relevant features from the ad server logs, including DEVICETYPE, PLATFORM_ID, PLATFORMTYPE, USERCITY, URL, KEYWORDS, and IS_HCP.</a:t>
          </a:r>
        </a:p>
        <a:p>
          <a:pPr marL="57150" lvl="1" indent="-57150" algn="l" defTabSz="488950">
            <a:lnSpc>
              <a:spcPct val="90000"/>
            </a:lnSpc>
            <a:spcBef>
              <a:spcPct val="0"/>
            </a:spcBef>
            <a:spcAft>
              <a:spcPct val="15000"/>
            </a:spcAft>
            <a:buChar char="•"/>
          </a:pPr>
          <a:r>
            <a:rPr lang="en-IN" sz="1100" kern="1200" dirty="0"/>
            <a:t>Drop irrelevant columns such as ID, BIDREQUESTIP, USERPLATFORMUID, USERZIPCODE, USERAGENT, CHANNELTYPE, and TAXONOMY.</a:t>
          </a:r>
        </a:p>
        <a:p>
          <a:pPr marL="57150" lvl="1" indent="-57150" algn="l" defTabSz="488950">
            <a:lnSpc>
              <a:spcPct val="90000"/>
            </a:lnSpc>
            <a:spcBef>
              <a:spcPct val="0"/>
            </a:spcBef>
            <a:spcAft>
              <a:spcPct val="15000"/>
            </a:spcAft>
            <a:buChar char="•"/>
          </a:pPr>
          <a:r>
            <a:rPr lang="en-IN" sz="1100" kern="1200" dirty="0"/>
            <a:t>Handle missing values in numeric columns by filling them with 0 and fill missing values in object columns with empty strings.</a:t>
          </a:r>
        </a:p>
      </dsp:txBody>
      <dsp:txXfrm>
        <a:off x="0" y="523010"/>
        <a:ext cx="7408752" cy="1045010"/>
      </dsp:txXfrm>
    </dsp:sp>
    <dsp:sp modelId="{F1D9D051-124B-4322-999A-2D0A195B1E69}">
      <dsp:nvSpPr>
        <dsp:cNvPr id="0" name=""/>
        <dsp:cNvSpPr/>
      </dsp:nvSpPr>
      <dsp:spPr>
        <a:xfrm>
          <a:off x="1926275" y="1594141"/>
          <a:ext cx="5482476" cy="52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endParaRPr lang="en-IN" sz="1500" kern="1200" dirty="0"/>
        </a:p>
      </dsp:txBody>
      <dsp:txXfrm>
        <a:off x="1926275" y="1594141"/>
        <a:ext cx="5482476" cy="522426"/>
      </dsp:txXfrm>
    </dsp:sp>
    <dsp:sp modelId="{68DC6B10-A21C-452F-A0E1-927A791C7F98}">
      <dsp:nvSpPr>
        <dsp:cNvPr id="0" name=""/>
        <dsp:cNvSpPr/>
      </dsp:nvSpPr>
      <dsp:spPr>
        <a:xfrm>
          <a:off x="0" y="1594141"/>
          <a:ext cx="1926275" cy="52242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IN" sz="1500" kern="1200" dirty="0"/>
            <a:t>2. Feature Engineering:</a:t>
          </a:r>
        </a:p>
      </dsp:txBody>
      <dsp:txXfrm>
        <a:off x="25507" y="1619648"/>
        <a:ext cx="1875261" cy="496919"/>
      </dsp:txXfrm>
    </dsp:sp>
    <dsp:sp modelId="{B2B60443-33EA-4BA7-922B-6F5D5B1ED185}">
      <dsp:nvSpPr>
        <dsp:cNvPr id="0" name=""/>
        <dsp:cNvSpPr/>
      </dsp:nvSpPr>
      <dsp:spPr>
        <a:xfrm>
          <a:off x="0" y="2116568"/>
          <a:ext cx="7408752" cy="1045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en-IN" sz="1100" kern="1200" dirty="0"/>
            <a:t>Preprocessing URL column, to extract names of website.</a:t>
          </a:r>
        </a:p>
        <a:p>
          <a:pPr marL="57150" lvl="1" indent="-57150" algn="l" defTabSz="488950">
            <a:lnSpc>
              <a:spcPct val="90000"/>
            </a:lnSpc>
            <a:spcBef>
              <a:spcPct val="0"/>
            </a:spcBef>
            <a:spcAft>
              <a:spcPct val="15000"/>
            </a:spcAft>
            <a:buChar char="•"/>
          </a:pPr>
          <a:r>
            <a:rPr lang="en-IN" sz="1100" kern="1200" dirty="0"/>
            <a:t>Applied label encoding string type columns.</a:t>
          </a:r>
        </a:p>
        <a:p>
          <a:pPr marL="57150" lvl="1" indent="-57150" algn="l" defTabSz="488950">
            <a:lnSpc>
              <a:spcPct val="90000"/>
            </a:lnSpc>
            <a:spcBef>
              <a:spcPct val="0"/>
            </a:spcBef>
            <a:spcAft>
              <a:spcPct val="15000"/>
            </a:spcAft>
            <a:buChar char="•"/>
          </a:pPr>
          <a:r>
            <a:rPr lang="en-IN" sz="1100" kern="1200" dirty="0"/>
            <a:t>Applied </a:t>
          </a:r>
          <a:r>
            <a:rPr lang="en-IN" sz="1100" kern="1200" dirty="0" err="1"/>
            <a:t>MultiLabelBinarizer</a:t>
          </a:r>
          <a:r>
            <a:rPr lang="en-IN" sz="1100" kern="1200" dirty="0"/>
            <a:t> to KEYWORDS.</a:t>
          </a:r>
        </a:p>
      </dsp:txBody>
      <dsp:txXfrm>
        <a:off x="0" y="2116568"/>
        <a:ext cx="7408752" cy="1045010"/>
      </dsp:txXfrm>
    </dsp:sp>
    <dsp:sp modelId="{15D29A1A-2607-4EA5-A834-250B5D255312}">
      <dsp:nvSpPr>
        <dsp:cNvPr id="0" name=""/>
        <dsp:cNvSpPr/>
      </dsp:nvSpPr>
      <dsp:spPr>
        <a:xfrm>
          <a:off x="1926275" y="3187700"/>
          <a:ext cx="5482476" cy="52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endParaRPr lang="en-IN" sz="1500" kern="1200" dirty="0"/>
        </a:p>
      </dsp:txBody>
      <dsp:txXfrm>
        <a:off x="1926275" y="3187700"/>
        <a:ext cx="5482476" cy="522426"/>
      </dsp:txXfrm>
    </dsp:sp>
    <dsp:sp modelId="{DA058099-26CF-437C-A025-DEC3286E41C4}">
      <dsp:nvSpPr>
        <dsp:cNvPr id="0" name=""/>
        <dsp:cNvSpPr/>
      </dsp:nvSpPr>
      <dsp:spPr>
        <a:xfrm>
          <a:off x="0" y="3187700"/>
          <a:ext cx="1926275" cy="522426"/>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n-IN" sz="1500" kern="1200" dirty="0"/>
            <a:t>Applied Model</a:t>
          </a:r>
        </a:p>
      </dsp:txBody>
      <dsp:txXfrm>
        <a:off x="25507" y="3213207"/>
        <a:ext cx="1875261" cy="496919"/>
      </dsp:txXfrm>
    </dsp:sp>
    <dsp:sp modelId="{4AC68A6C-24F5-4AE1-83B4-B2606D446A89}">
      <dsp:nvSpPr>
        <dsp:cNvPr id="0" name=""/>
        <dsp:cNvSpPr/>
      </dsp:nvSpPr>
      <dsp:spPr>
        <a:xfrm>
          <a:off x="0" y="3710127"/>
          <a:ext cx="7408752" cy="1045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r>
            <a:rPr lang="en-IN" sz="1100" kern="1200" dirty="0"/>
            <a:t>Render Forest</a:t>
          </a:r>
        </a:p>
        <a:p>
          <a:pPr marL="57150" lvl="1" indent="-57150" algn="l" defTabSz="488950">
            <a:lnSpc>
              <a:spcPct val="90000"/>
            </a:lnSpc>
            <a:spcBef>
              <a:spcPct val="0"/>
            </a:spcBef>
            <a:spcAft>
              <a:spcPct val="15000"/>
            </a:spcAft>
            <a:buChar char="•"/>
          </a:pPr>
          <a:r>
            <a:rPr lang="en-IN" sz="1100" kern="1200" dirty="0"/>
            <a:t>Extracting relevant columns</a:t>
          </a:r>
        </a:p>
        <a:p>
          <a:pPr marL="57150" lvl="1" indent="-57150" algn="l" defTabSz="488950">
            <a:lnSpc>
              <a:spcPct val="90000"/>
            </a:lnSpc>
            <a:spcBef>
              <a:spcPct val="0"/>
            </a:spcBef>
            <a:spcAft>
              <a:spcPct val="15000"/>
            </a:spcAft>
            <a:buChar char="•"/>
          </a:pPr>
          <a:r>
            <a:rPr lang="en-IN" sz="1100" kern="1200" dirty="0"/>
            <a:t>Render Forest on fine tuned </a:t>
          </a:r>
          <a:r>
            <a:rPr lang="en-IN" sz="1100" kern="1200" dirty="0" err="1"/>
            <a:t>X_train</a:t>
          </a:r>
          <a:endParaRPr lang="en-IN" sz="1100" kern="1200" dirty="0"/>
        </a:p>
      </dsp:txBody>
      <dsp:txXfrm>
        <a:off x="0" y="3710127"/>
        <a:ext cx="7408752" cy="1045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D2847-C981-4AF9-A1AD-A46FED2708F7}"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2D2847-C981-4AF9-A1AD-A46FED2708F7}"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2D2847-C981-4AF9-A1AD-A46FED2708F7}"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2847-C981-4AF9-A1AD-A46FED2708F7}"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D2847-C981-4AF9-A1AD-A46FED2708F7}" type="datetimeFigureOut">
              <a:rPr lang="en-US" smtClean="0"/>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6C8F3-0445-4B92-B65E-93D17307E2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Closed-AI-Chain/techgig-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800800" cy="1752600"/>
          </a:xfrm>
        </p:spPr>
        <p:txBody>
          <a:bodyPr/>
          <a:lstStyle/>
          <a:p>
            <a:pPr algn="l"/>
            <a:r>
              <a:rPr lang="en-IN" sz="2000" dirty="0">
                <a:solidFill>
                  <a:schemeClr val="tx1"/>
                </a:solidFill>
                <a:latin typeface="Source Serif Pro Light" panose="02040303050405020204" pitchFamily="18" charset="0"/>
                <a:ea typeface="Source Serif Pro Light" panose="02040303050405020204" pitchFamily="18" charset="0"/>
                <a:cs typeface="Arial" pitchFamily="34" charset="0"/>
              </a:rPr>
              <a:t>Team Name – </a:t>
            </a:r>
            <a:r>
              <a:rPr lang="en-IN" sz="2000" b="1" dirty="0">
                <a:solidFill>
                  <a:schemeClr val="tx1"/>
                </a:solidFill>
                <a:latin typeface="Source Serif Pro Light" panose="02040303050405020204" pitchFamily="18" charset="0"/>
                <a:ea typeface="Source Serif Pro Light" panose="02040303050405020204" pitchFamily="18" charset="0"/>
                <a:cs typeface="Arial" pitchFamily="34" charset="0"/>
              </a:rPr>
              <a:t>Vishwa Clusters</a:t>
            </a:r>
          </a:p>
          <a:p>
            <a:pPr algn="l"/>
            <a:r>
              <a:rPr lang="en-IN" sz="2000" dirty="0">
                <a:solidFill>
                  <a:schemeClr val="tx1"/>
                </a:solidFill>
                <a:latin typeface="Source Serif Pro Light" panose="02040303050405020204" pitchFamily="18" charset="0"/>
                <a:ea typeface="Source Serif Pro Light" panose="02040303050405020204" pitchFamily="18" charset="0"/>
                <a:cs typeface="Arial" pitchFamily="34" charset="0"/>
              </a:rPr>
              <a:t>Team Leader Name – </a:t>
            </a:r>
            <a:r>
              <a:rPr lang="en-IN" sz="2000" b="1" dirty="0">
                <a:solidFill>
                  <a:schemeClr val="tx1"/>
                </a:solidFill>
                <a:latin typeface="Source Serif Pro Light" panose="02040303050405020204" pitchFamily="18" charset="0"/>
                <a:ea typeface="Source Serif Pro Light" panose="02040303050405020204" pitchFamily="18" charset="0"/>
                <a:cs typeface="Arial" pitchFamily="34" charset="0"/>
              </a:rPr>
              <a:t>Omkar Jadhav</a:t>
            </a:r>
          </a:p>
          <a:p>
            <a:pPr algn="l"/>
            <a:r>
              <a:rPr lang="en-IN" sz="2000" dirty="0">
                <a:solidFill>
                  <a:schemeClr val="tx1"/>
                </a:solidFill>
                <a:latin typeface="Source Serif Pro Light" panose="02040303050405020204" pitchFamily="18" charset="0"/>
                <a:ea typeface="Source Serif Pro Light" panose="02040303050405020204" pitchFamily="18" charset="0"/>
                <a:cs typeface="Arial" pitchFamily="34" charset="0"/>
              </a:rPr>
              <a:t>Team Leader Email Address - rajesh.omkar211@vit.edu </a:t>
            </a:r>
          </a:p>
          <a:p>
            <a:endParaRPr lang="en-US" dirty="0">
              <a:latin typeface="Source Serif Pro Light" panose="02040303050405020204" pitchFamily="18" charset="0"/>
              <a:ea typeface="Source Serif Pro Light" panose="02040303050405020204" pitchFamily="18" charset="0"/>
            </a:endParaRPr>
          </a:p>
        </p:txBody>
      </p:sp>
      <p:sp>
        <p:nvSpPr>
          <p:cNvPr id="4" name="Subtitle 2"/>
          <p:cNvSpPr>
            <a:spLocks noGrp="1"/>
          </p:cNvSpPr>
          <p:nvPr>
            <p:ph type="ctrTitle"/>
          </p:nvPr>
        </p:nvSpPr>
        <p:spPr/>
        <p:txBody>
          <a:bodyPr vert="horz" lIns="91440" tIns="45720" rIns="91440" bIns="45720" rtlCol="0" anchor="t">
            <a:normAutofit/>
          </a:bodyPr>
          <a:lstStyle/>
          <a:p>
            <a:r>
              <a:rPr lang="en-US" sz="4000" b="1" dirty="0">
                <a:latin typeface="Source Serif Pro Light" panose="02040303050405020204" pitchFamily="18" charset="0"/>
                <a:ea typeface="Source Serif Pro Light" panose="02040303050405020204" pitchFamily="18" charset="0"/>
              </a:rPr>
              <a:t>Machine Learning </a:t>
            </a:r>
            <a:br>
              <a:rPr lang="en-US" sz="4000" b="1" dirty="0">
                <a:latin typeface="Source Serif Pro Light" panose="02040303050405020204" pitchFamily="18" charset="0"/>
                <a:ea typeface="Source Serif Pro Light" panose="02040303050405020204" pitchFamily="18" charset="0"/>
              </a:rPr>
            </a:br>
            <a:r>
              <a:rPr lang="en-US" sz="4000" b="1" dirty="0">
                <a:solidFill>
                  <a:schemeClr val="tx1"/>
                </a:solidFill>
                <a:latin typeface="Source Serif Pro Light" panose="02040303050405020204" pitchFamily="18" charset="0"/>
                <a:ea typeface="Source Serif Pro Light" panose="02040303050405020204" pitchFamily="18" charset="0"/>
                <a:cs typeface="+mn-lt"/>
              </a:rPr>
              <a:t>Hackathon</a:t>
            </a:r>
            <a:endParaRPr lang="en-US" sz="4000" dirty="0">
              <a:solidFill>
                <a:schemeClr val="tx1"/>
              </a:solidFill>
              <a:latin typeface="Source Serif Pro Light" panose="02040303050405020204" pitchFamily="18" charset="0"/>
              <a:ea typeface="Source Serif Pro Light" panose="02040303050405020204" pitchFamily="18" charset="0"/>
              <a:cs typeface="Calibri"/>
            </a:endParaRPr>
          </a:p>
        </p:txBody>
      </p:sp>
      <p:pic>
        <p:nvPicPr>
          <p:cNvPr id="5" name="Picture 4"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6" name="Picture 5"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6000792" cy="1357322"/>
          </a:xfrm>
        </p:spPr>
        <p:txBody>
          <a:bodyPr>
            <a:normAutofit/>
          </a:bodyPr>
          <a:lstStyle/>
          <a:p>
            <a:pPr lvl="0" algn="l"/>
            <a:r>
              <a:rPr lang="en-US" sz="2800" b="1" dirty="0">
                <a:latin typeface="Source Serif Pro" panose="02040603050405020204" pitchFamily="18" charset="0"/>
                <a:ea typeface="Source Serif Pro" panose="02040603050405020204" pitchFamily="18" charset="0"/>
              </a:rPr>
              <a:t>Brief Description of the Problem at hand: </a:t>
            </a:r>
            <a:endParaRPr lang="en-US" sz="2800" dirty="0">
              <a:latin typeface="Source Serif Pro" panose="02040603050405020204" pitchFamily="18" charset="0"/>
              <a:ea typeface="Source Serif Pro" panose="02040603050405020204" pitchFamily="18" charset="0"/>
            </a:endParaRPr>
          </a:p>
        </p:txBody>
      </p:sp>
      <p:pic>
        <p:nvPicPr>
          <p:cNvPr id="4" name="Picture 3" descr="Doceree_logo.png"/>
          <p:cNvPicPr>
            <a:picLocks noChangeAspect="1"/>
          </p:cNvPicPr>
          <p:nvPr/>
        </p:nvPicPr>
        <p:blipFill>
          <a:blip r:embed="rId2" cstate="print"/>
          <a:stretch>
            <a:fillRect/>
          </a:stretch>
        </p:blipFill>
        <p:spPr>
          <a:xfrm>
            <a:off x="6786578" y="357166"/>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85720" y="285728"/>
            <a:ext cx="1866886" cy="685795"/>
          </a:xfrm>
          <a:prstGeom prst="rect">
            <a:avLst/>
          </a:prstGeom>
        </p:spPr>
      </p:pic>
      <p:sp>
        <p:nvSpPr>
          <p:cNvPr id="6" name="TextBox 5">
            <a:extLst>
              <a:ext uri="{FF2B5EF4-FFF2-40B4-BE49-F238E27FC236}">
                <a16:creationId xmlns:a16="http://schemas.microsoft.com/office/drawing/2014/main" id="{79DB0ACC-969B-AAA7-1121-64ECE3A2CB02}"/>
              </a:ext>
            </a:extLst>
          </p:cNvPr>
          <p:cNvSpPr txBox="1"/>
          <p:nvPr/>
        </p:nvSpPr>
        <p:spPr>
          <a:xfrm>
            <a:off x="651078" y="2255579"/>
            <a:ext cx="7992888" cy="3416320"/>
          </a:xfrm>
          <a:prstGeom prst="rect">
            <a:avLst/>
          </a:prstGeom>
          <a:noFill/>
        </p:spPr>
        <p:txBody>
          <a:bodyPr wrap="square" rtlCol="0">
            <a:spAutoFit/>
          </a:bodyPr>
          <a:lstStyle/>
          <a:p>
            <a:pPr algn="just"/>
            <a:r>
              <a:rPr lang="en-US" dirty="0">
                <a:latin typeface="Source Serif Pro Light" panose="02040303050405020204" pitchFamily="18" charset="0"/>
                <a:ea typeface="Source Serif Pro Light" panose="02040303050405020204" pitchFamily="18" charset="0"/>
              </a:rPr>
              <a:t>The problem at hand is to develop a robust model that can accurately classify whether a user, based on their behavior and other features extracted from ad server logs, belongs to the category of Healthcare Professionals (HCPs) and predict their specialization (taxonomy). The ad server logs contain valuable information such as browser details, IP addresses, geographic locations, search patterns, site URLs, and other relevant data.</a:t>
            </a:r>
          </a:p>
          <a:p>
            <a:pPr algn="just"/>
            <a:endParaRPr lang="en-US" dirty="0">
              <a:latin typeface="Source Serif Pro Light" panose="02040303050405020204" pitchFamily="18" charset="0"/>
              <a:ea typeface="Source Serif Pro Light" panose="02040303050405020204" pitchFamily="18" charset="0"/>
            </a:endParaRPr>
          </a:p>
          <a:p>
            <a:pPr algn="just"/>
            <a:r>
              <a:rPr lang="en-US" dirty="0">
                <a:latin typeface="Source Serif Pro Light" panose="02040303050405020204" pitchFamily="18" charset="0"/>
                <a:ea typeface="Source Serif Pro Light" panose="02040303050405020204" pitchFamily="18" charset="0"/>
              </a:rPr>
              <a:t>Addressing this problem requires a combination of data preprocessing, feature engineering, model selection, training, and validation. Additionally, it may involve creating a labeled dataset for training the model, either through explicit indications of HCP status in the ad server logs or by using external data sources and manual labeling.</a:t>
            </a:r>
            <a:endParaRPr lang="en-IN" dirty="0">
              <a:latin typeface="Source Serif Pro Light" panose="02040303050405020204" pitchFamily="18" charset="0"/>
              <a:ea typeface="Source Serif Pro Light" panose="02040303050405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5829312" cy="1071570"/>
          </a:xfrm>
        </p:spPr>
        <p:txBody>
          <a:bodyPr>
            <a:normAutofit/>
          </a:bodyPr>
          <a:lstStyle/>
          <a:p>
            <a:pPr algn="l"/>
            <a:r>
              <a:rPr lang="en-US" sz="2800" b="1" dirty="0">
                <a:latin typeface="Source Serif Pro" panose="02040603050405020204" pitchFamily="18" charset="0"/>
                <a:ea typeface="Source Serif Pro" panose="02040603050405020204" pitchFamily="18" charset="0"/>
                <a:cs typeface="Verdana"/>
                <a:sym typeface="Verdana"/>
              </a:rPr>
              <a:t>Solution proposed and description:</a:t>
            </a:r>
            <a:endParaRPr lang="en-US" sz="2800" dirty="0">
              <a:latin typeface="Source Serif Pro" panose="02040603050405020204" pitchFamily="18" charset="0"/>
              <a:ea typeface="Source Serif Pro" panose="02040603050405020204" pitchFamily="18" charset="0"/>
            </a:endParaRPr>
          </a:p>
        </p:txBody>
      </p:sp>
      <p:pic>
        <p:nvPicPr>
          <p:cNvPr id="3" name="Picture 2"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5" name="TextBox 4">
            <a:extLst>
              <a:ext uri="{FF2B5EF4-FFF2-40B4-BE49-F238E27FC236}">
                <a16:creationId xmlns:a16="http://schemas.microsoft.com/office/drawing/2014/main" id="{A79CA6F6-920A-32FF-15A5-C8938D381659}"/>
              </a:ext>
            </a:extLst>
          </p:cNvPr>
          <p:cNvSpPr txBox="1"/>
          <p:nvPr/>
        </p:nvSpPr>
        <p:spPr>
          <a:xfrm>
            <a:off x="1187624" y="2708920"/>
            <a:ext cx="184731" cy="369332"/>
          </a:xfrm>
          <a:prstGeom prst="rect">
            <a:avLst/>
          </a:prstGeom>
          <a:noFill/>
        </p:spPr>
        <p:txBody>
          <a:bodyPr wrap="none" rtlCol="0">
            <a:spAutoFit/>
          </a:bodyPr>
          <a:lstStyle/>
          <a:p>
            <a:endParaRPr lang="en-IN" dirty="0"/>
          </a:p>
        </p:txBody>
      </p:sp>
      <p:graphicFrame>
        <p:nvGraphicFramePr>
          <p:cNvPr id="13" name="Diagram 12">
            <a:extLst>
              <a:ext uri="{FF2B5EF4-FFF2-40B4-BE49-F238E27FC236}">
                <a16:creationId xmlns:a16="http://schemas.microsoft.com/office/drawing/2014/main" id="{26EB7B72-6DE8-4661-F760-B673C7D99161}"/>
              </a:ext>
            </a:extLst>
          </p:cNvPr>
          <p:cNvGraphicFramePr/>
          <p:nvPr>
            <p:extLst>
              <p:ext uri="{D42A27DB-BD31-4B8C-83A1-F6EECF244321}">
                <p14:modId xmlns:p14="http://schemas.microsoft.com/office/powerpoint/2010/main" val="3688813419"/>
              </p:ext>
            </p:extLst>
          </p:nvPr>
        </p:nvGraphicFramePr>
        <p:xfrm>
          <a:off x="755576" y="1412776"/>
          <a:ext cx="7440488" cy="55446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6186502" cy="928694"/>
          </a:xfrm>
        </p:spPr>
        <p:txBody>
          <a:bodyPr>
            <a:normAutofit/>
          </a:bodyPr>
          <a:lstStyle/>
          <a:p>
            <a:pPr lvl="0" algn="l">
              <a:lnSpc>
                <a:spcPct val="115000"/>
              </a:lnSpc>
              <a:spcBef>
                <a:spcPts val="0"/>
              </a:spcBef>
              <a:defRPr/>
            </a:pPr>
            <a:r>
              <a:rPr lang="en-US" sz="2800" b="1" dirty="0">
                <a:solidFill>
                  <a:srgbClr val="1D1D1D"/>
                </a:solidFill>
                <a:latin typeface="Source Serif Pro" panose="02040603050405020204" pitchFamily="18" charset="0"/>
                <a:ea typeface="Source Serif Pro" panose="02040603050405020204" pitchFamily="18" charset="0"/>
                <a:cs typeface="Verdana"/>
                <a:sym typeface="Verdana"/>
              </a:rPr>
              <a:t>Approach:</a:t>
            </a:r>
            <a:endParaRPr lang="en-US" sz="2800" dirty="0">
              <a:latin typeface="Source Serif Pro" panose="02040603050405020204" pitchFamily="18" charset="0"/>
              <a:ea typeface="Source Serif Pro" panose="02040603050405020204" pitchFamily="18"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graphicFrame>
        <p:nvGraphicFramePr>
          <p:cNvPr id="5" name="Diagram 4">
            <a:extLst>
              <a:ext uri="{FF2B5EF4-FFF2-40B4-BE49-F238E27FC236}">
                <a16:creationId xmlns:a16="http://schemas.microsoft.com/office/drawing/2014/main" id="{BEDFDAD1-FDCF-91E1-DD57-99C79DB0AD61}"/>
              </a:ext>
            </a:extLst>
          </p:cNvPr>
          <p:cNvGraphicFramePr/>
          <p:nvPr>
            <p:extLst>
              <p:ext uri="{D42A27DB-BD31-4B8C-83A1-F6EECF244321}">
                <p14:modId xmlns:p14="http://schemas.microsoft.com/office/powerpoint/2010/main" val="660288158"/>
              </p:ext>
            </p:extLst>
          </p:nvPr>
        </p:nvGraphicFramePr>
        <p:xfrm>
          <a:off x="1123688" y="1844824"/>
          <a:ext cx="7408752" cy="4755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5972188" cy="1214446"/>
          </a:xfrm>
        </p:spPr>
        <p:txBody>
          <a:bodyPr>
            <a:normAutofit/>
          </a:bodyPr>
          <a:lstStyle/>
          <a:p>
            <a:pPr algn="l">
              <a:lnSpc>
                <a:spcPct val="115000"/>
              </a:lnSpc>
              <a:spcBef>
                <a:spcPts val="0"/>
              </a:spcBef>
              <a:defRPr/>
            </a:pPr>
            <a:r>
              <a:rPr lang="en-US" sz="2800" b="1" dirty="0">
                <a:latin typeface="Source Serif Pro Light" panose="02040303050405020204" pitchFamily="18" charset="0"/>
                <a:ea typeface="Source Serif Pro Light" panose="02040303050405020204" pitchFamily="18" charset="0"/>
                <a:cs typeface="Verdana"/>
                <a:sym typeface="Verdana"/>
              </a:rPr>
              <a:t>Execution Demo (Video/ Screenshots) of the solution:</a:t>
            </a:r>
            <a:endParaRPr lang="en-US" sz="2800" dirty="0">
              <a:latin typeface="Source Serif Pro Light" panose="02040303050405020204" pitchFamily="18" charset="0"/>
              <a:ea typeface="Source Serif Pro Light" panose="02040303050405020204" pitchFamily="18" charset="0"/>
            </a:endParaRPr>
          </a:p>
        </p:txBody>
      </p:sp>
      <p:pic>
        <p:nvPicPr>
          <p:cNvPr id="3" name="Picture 2" descr="Doceree_logo.png"/>
          <p:cNvPicPr>
            <a:picLocks noChangeAspect="1"/>
          </p:cNvPicPr>
          <p:nvPr/>
        </p:nvPicPr>
        <p:blipFill>
          <a:blip r:embed="rId2" cstate="print"/>
          <a:stretch>
            <a:fillRect/>
          </a:stretch>
        </p:blipFill>
        <p:spPr>
          <a:xfrm>
            <a:off x="6715140" y="285728"/>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pic>
        <p:nvPicPr>
          <p:cNvPr id="6" name="Picture 5">
            <a:extLst>
              <a:ext uri="{FF2B5EF4-FFF2-40B4-BE49-F238E27FC236}">
                <a16:creationId xmlns:a16="http://schemas.microsoft.com/office/drawing/2014/main" id="{C95B3131-90C0-F5BE-A3FC-7C5C48CFF8F0}"/>
              </a:ext>
            </a:extLst>
          </p:cNvPr>
          <p:cNvPicPr>
            <a:picLocks noChangeAspect="1"/>
          </p:cNvPicPr>
          <p:nvPr/>
        </p:nvPicPr>
        <p:blipFill>
          <a:blip r:embed="rId4"/>
          <a:stretch>
            <a:fillRect/>
          </a:stretch>
        </p:blipFill>
        <p:spPr>
          <a:xfrm>
            <a:off x="395536" y="2185956"/>
            <a:ext cx="4968551" cy="3102724"/>
          </a:xfrm>
          <a:prstGeom prst="rect">
            <a:avLst/>
          </a:prstGeom>
        </p:spPr>
      </p:pic>
      <p:pic>
        <p:nvPicPr>
          <p:cNvPr id="8" name="Picture 7">
            <a:extLst>
              <a:ext uri="{FF2B5EF4-FFF2-40B4-BE49-F238E27FC236}">
                <a16:creationId xmlns:a16="http://schemas.microsoft.com/office/drawing/2014/main" id="{13C46F71-7799-BECC-69DC-860D8CF7BA6F}"/>
              </a:ext>
            </a:extLst>
          </p:cNvPr>
          <p:cNvPicPr>
            <a:picLocks noChangeAspect="1"/>
          </p:cNvPicPr>
          <p:nvPr/>
        </p:nvPicPr>
        <p:blipFill>
          <a:blip r:embed="rId5"/>
          <a:stretch>
            <a:fillRect/>
          </a:stretch>
        </p:blipFill>
        <p:spPr>
          <a:xfrm>
            <a:off x="3635896" y="3573016"/>
            <a:ext cx="5364088" cy="31686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928670"/>
            <a:ext cx="6186502" cy="1143008"/>
          </a:xfrm>
        </p:spPr>
        <p:txBody>
          <a:bodyPr>
            <a:normAutofit/>
          </a:bodyPr>
          <a:lstStyle/>
          <a:p>
            <a:pPr lvl="0" algn="l">
              <a:spcBef>
                <a:spcPts val="0"/>
              </a:spcBef>
              <a:defRPr/>
            </a:pPr>
            <a:r>
              <a:rPr lang="en-IN" sz="2800" b="1" dirty="0">
                <a:latin typeface="Source Serif Pro Light" panose="02040303050405020204" pitchFamily="18" charset="0"/>
                <a:ea typeface="Source Serif Pro Light" panose="02040303050405020204" pitchFamily="18" charset="0"/>
              </a:rPr>
              <a:t>Source code in ZIP file/</a:t>
            </a:r>
            <a:r>
              <a:rPr lang="en-IN" sz="2800" b="1" dirty="0" err="1">
                <a:latin typeface="Source Serif Pro Light" panose="02040303050405020204" pitchFamily="18" charset="0"/>
                <a:ea typeface="Source Serif Pro Light" panose="02040303050405020204" pitchFamily="18" charset="0"/>
              </a:rPr>
              <a:t>Github</a:t>
            </a:r>
            <a:r>
              <a:rPr lang="en-IN" sz="2800" b="1" dirty="0">
                <a:latin typeface="Source Serif Pro Light" panose="02040303050405020204" pitchFamily="18" charset="0"/>
                <a:ea typeface="Source Serif Pro Light" panose="02040303050405020204" pitchFamily="18" charset="0"/>
              </a:rPr>
              <a:t> URL:</a:t>
            </a: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6" name="TextBox 5">
            <a:extLst>
              <a:ext uri="{FF2B5EF4-FFF2-40B4-BE49-F238E27FC236}">
                <a16:creationId xmlns:a16="http://schemas.microsoft.com/office/drawing/2014/main" id="{4846646C-BD96-3F61-429C-993FFDC5EBF8}"/>
              </a:ext>
            </a:extLst>
          </p:cNvPr>
          <p:cNvSpPr txBox="1"/>
          <p:nvPr/>
        </p:nvSpPr>
        <p:spPr>
          <a:xfrm>
            <a:off x="683568" y="1887012"/>
            <a:ext cx="3294112" cy="369332"/>
          </a:xfrm>
          <a:prstGeom prst="rect">
            <a:avLst/>
          </a:prstGeom>
          <a:noFill/>
        </p:spPr>
        <p:txBody>
          <a:bodyPr wrap="square">
            <a:spAutoFit/>
          </a:bodyPr>
          <a:lstStyle/>
          <a:p>
            <a:r>
              <a:rPr lang="en-US" dirty="0" err="1">
                <a:hlinkClick r:id="rId4"/>
              </a:rPr>
              <a:t>ClosedAi</a:t>
            </a:r>
            <a:r>
              <a:rPr lang="en-US" dirty="0">
                <a:hlinkClick r:id="rId4"/>
              </a:rPr>
              <a:t> in </a:t>
            </a:r>
            <a:r>
              <a:rPr lang="en-US" dirty="0" err="1">
                <a:hlinkClick r:id="rId4"/>
              </a:rPr>
              <a:t>Docree</a:t>
            </a:r>
            <a:r>
              <a:rPr lang="en-US" dirty="0">
                <a:hlinkClick r:id="rId4"/>
              </a:rPr>
              <a:t> ml Hackathon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612"/>
            <a:ext cx="8229600" cy="3143272"/>
          </a:xfrm>
        </p:spPr>
        <p:txBody>
          <a:bodyPr/>
          <a:lstStyle/>
          <a:p>
            <a:r>
              <a:rPr lang="en-US" b="1" dirty="0">
                <a:latin typeface="Source Serif Pro" panose="02040603050405020204" pitchFamily="18" charset="0"/>
                <a:ea typeface="Source Serif Pro" panose="02040603050405020204" pitchFamily="18" charset="0"/>
              </a:rPr>
              <a:t>THANK YOU!</a:t>
            </a:r>
          </a:p>
        </p:txBody>
      </p:sp>
      <p:pic>
        <p:nvPicPr>
          <p:cNvPr id="4" name="Picture 3"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481</Words>
  <Application>Microsoft Office PowerPoint</Application>
  <PresentationFormat>On-screen Show (4:3)</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Source Serif Pro</vt:lpstr>
      <vt:lpstr>Source Serif Pro Light</vt:lpstr>
      <vt:lpstr>Office Theme</vt:lpstr>
      <vt:lpstr>Machine Learning  Hackathon</vt:lpstr>
      <vt:lpstr>Brief Description of the Problem at hand: </vt:lpstr>
      <vt:lpstr>Solution proposed and description:</vt:lpstr>
      <vt:lpstr>Approach:</vt:lpstr>
      <vt:lpstr>Execution Demo (Video/ Screenshots) of the solution:</vt:lpstr>
      <vt:lpstr>Source code in ZIP file/Github URL:</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Aditi Tijage</dc:creator>
  <cp:lastModifiedBy>chawlamohit1313@gmail.com</cp:lastModifiedBy>
  <cp:revision>11</cp:revision>
  <dcterms:created xsi:type="dcterms:W3CDTF">2023-06-02T05:10:51Z</dcterms:created>
  <dcterms:modified xsi:type="dcterms:W3CDTF">2023-07-03T18:13:15Z</dcterms:modified>
</cp:coreProperties>
</file>