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621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96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34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67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85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16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31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1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80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79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05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441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35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822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46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C244-3B4B-4B88-BB1C-6E1B7708F598}" type="datetimeFigureOut">
              <a:rPr lang="en-SG" smtClean="0"/>
              <a:t>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94DF80-4851-4EF5-BA35-B7209EA511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548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40A85-051A-41D7-A959-FDD9CA865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9599"/>
            <a:ext cx="952500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2D496-41F2-40EC-A82E-BAEDD4D975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423" y="3145098"/>
            <a:ext cx="2357761" cy="23577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42C1D5-61CD-4A90-BF89-75F4D6887FAB}"/>
              </a:ext>
            </a:extLst>
          </p:cNvPr>
          <p:cNvSpPr/>
          <p:nvPr/>
        </p:nvSpPr>
        <p:spPr>
          <a:xfrm>
            <a:off x="2379215" y="4429957"/>
            <a:ext cx="1704513" cy="452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91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2CEEAC-03A0-48A5-9A4E-B1E32C857712}"/>
              </a:ext>
            </a:extLst>
          </p:cNvPr>
          <p:cNvSpPr/>
          <p:nvPr/>
        </p:nvSpPr>
        <p:spPr>
          <a:xfrm>
            <a:off x="-16276" y="3533313"/>
            <a:ext cx="4234649" cy="2317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Score system for applicants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Questionnaires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Resume Critique/Score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Suggested courses/certs </a:t>
            </a:r>
          </a:p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5ECC8D-4356-4B5F-9B3D-3E602794D8AF}"/>
              </a:ext>
            </a:extLst>
          </p:cNvPr>
          <p:cNvSpPr/>
          <p:nvPr/>
        </p:nvSpPr>
        <p:spPr>
          <a:xfrm>
            <a:off x="7324080" y="3613212"/>
            <a:ext cx="4802817" cy="2317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Favours for points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Incentive system for helping others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Gain points/bragging rights on social media/exchange points for rewards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BC1CE8-170B-4F28-AEFA-8AB5EB91868F}"/>
              </a:ext>
            </a:extLst>
          </p:cNvPr>
          <p:cNvSpPr/>
          <p:nvPr/>
        </p:nvSpPr>
        <p:spPr>
          <a:xfrm>
            <a:off x="4262762" y="3551068"/>
            <a:ext cx="3016929" cy="2317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Provide relevant information based on interests of applicant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7DDF28-E3B0-4F12-9602-DF82EB8A0C03}"/>
              </a:ext>
            </a:extLst>
          </p:cNvPr>
          <p:cNvSpPr/>
          <p:nvPr/>
        </p:nvSpPr>
        <p:spPr>
          <a:xfrm>
            <a:off x="3579180" y="435006"/>
            <a:ext cx="5033639" cy="2095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JobTech</a:t>
            </a:r>
            <a:r>
              <a:rPr lang="en-S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Application</a:t>
            </a:r>
          </a:p>
          <a:p>
            <a:pPr algn="ctr"/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[Combines elements from </a:t>
            </a:r>
            <a:r>
              <a:rPr lang="en-SG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JobTech</a:t>
            </a:r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SG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MoveToGothenburg</a:t>
            </a:r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SG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Local Sharing</a:t>
            </a:r>
            <a:r>
              <a:rPr lang="en-SG" dirty="0">
                <a:ln>
                  <a:solidFill>
                    <a:schemeClr val="tx1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1532DA-F701-46AC-A3F5-31A49268FA8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01049" y="2467993"/>
            <a:ext cx="1461855" cy="1065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DD473-FFC5-471F-87B0-BCED291AA803}"/>
              </a:ext>
            </a:extLst>
          </p:cNvPr>
          <p:cNvCxnSpPr>
            <a:cxnSpLocks/>
          </p:cNvCxnSpPr>
          <p:nvPr/>
        </p:nvCxnSpPr>
        <p:spPr>
          <a:xfrm flipV="1">
            <a:off x="5771226" y="2547892"/>
            <a:ext cx="0" cy="985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3EFE06-4813-41A0-9B57-B155280DEF8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612819" y="2467993"/>
            <a:ext cx="1112670" cy="1145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315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55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Adelric Wong</dc:creator>
  <cp:lastModifiedBy>Adelric Wong</cp:lastModifiedBy>
  <cp:revision>4</cp:revision>
  <dcterms:created xsi:type="dcterms:W3CDTF">2018-11-03T18:45:16Z</dcterms:created>
  <dcterms:modified xsi:type="dcterms:W3CDTF">2018-11-03T19:15:12Z</dcterms:modified>
</cp:coreProperties>
</file>