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Inconsolata"/>
      <p:regular r:id="rId14"/>
      <p:bold r:id="rId15"/>
    </p:embeddedFont>
    <p:embeddedFont>
      <p:font typeface="Pangolin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consolata-bold.fntdata"/><Relationship Id="rId14" Type="http://schemas.openxmlformats.org/officeDocument/2006/relationships/font" Target="fonts/Inconsolata-regular.fntdata"/><Relationship Id="rId16" Type="http://schemas.openxmlformats.org/officeDocument/2006/relationships/font" Target="fonts/Pango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e1e5faf1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e1e5fa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1e5faf14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1e5faf1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e1e5faf14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e1e5faf1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e1e5faf14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e1e5faf1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1e5faf14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1e5faf1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1e5faf14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e1e5faf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e1e5faf14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e1e5faf1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ed897a306_2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ed897a306_2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sites.google.com/a/chromium.org/chromedriver/home" TargetMode="External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Web Crawler</a:t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Python Class #9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 rotWithShape="1">
          <a:blip r:embed="rId3">
            <a:alphaModFix/>
          </a:blip>
          <a:srcRect b="21048" l="0" r="0" t="0"/>
          <a:stretch/>
        </p:blipFill>
        <p:spPr>
          <a:xfrm>
            <a:off x="6714100" y="900062"/>
            <a:ext cx="1828726" cy="14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Web Crawler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881750" y="1313425"/>
            <a:ext cx="52905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●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 bot that searches through the www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Gets url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Copies everything on that site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 rotWithShape="1">
          <a:blip r:embed="rId3">
            <a:alphaModFix/>
          </a:blip>
          <a:srcRect b="21048" l="0" r="0" t="0"/>
          <a:stretch/>
        </p:blipFill>
        <p:spPr>
          <a:xfrm>
            <a:off x="6714100" y="900062"/>
            <a:ext cx="1828726" cy="14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8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Selenium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4" name="Google Shape;74;p18"/>
          <p:cNvSpPr txBox="1"/>
          <p:nvPr/>
        </p:nvSpPr>
        <p:spPr>
          <a:xfrm>
            <a:off x="881750" y="1313425"/>
            <a:ext cx="52905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●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Gets HTTP requests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●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See your current status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 rotWithShape="1">
          <a:blip r:embed="rId3">
            <a:alphaModFix/>
          </a:blip>
          <a:srcRect b="21048" l="0" r="0" t="0"/>
          <a:stretch/>
        </p:blipFill>
        <p:spPr>
          <a:xfrm>
            <a:off x="6714100" y="900062"/>
            <a:ext cx="1828726" cy="14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9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Selenium-Getting Started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881750" y="1313425"/>
            <a:ext cx="52905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Create your project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Terminal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pip install selenium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 u="sng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https://sites.google.com/a/chromium.org/chromedriver/home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chrome://settings/help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If you have windows, download </a:t>
            </a: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chromedriver_win32.zip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Move your downloaded file to your project file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Right click to extract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5">
            <a:alphaModFix/>
          </a:blip>
          <a:srcRect b="48037" l="27824" r="27677" t="25533"/>
          <a:stretch/>
        </p:blipFill>
        <p:spPr>
          <a:xfrm>
            <a:off x="0" y="3784125"/>
            <a:ext cx="4068874" cy="13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3">
            <a:alphaModFix/>
          </a:blip>
          <a:srcRect b="21048" l="0" r="0" t="0"/>
          <a:stretch/>
        </p:blipFill>
        <p:spPr>
          <a:xfrm>
            <a:off x="6714100" y="900062"/>
            <a:ext cx="1828726" cy="14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s4	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881750" y="1313425"/>
            <a:ext cx="52905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●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Searcher in HTML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●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It’s convenient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○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Navigating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○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Searching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21048" l="0" r="0" t="0"/>
          <a:stretch/>
        </p:blipFill>
        <p:spPr>
          <a:xfrm>
            <a:off x="6714100" y="900062"/>
            <a:ext cx="1828726" cy="14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Web Crawler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881750" y="1313425"/>
            <a:ext cx="52905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Labels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○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 &lt;div…</a:t>
            </a: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&gt;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○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&lt;img…&gt;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Attributes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○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alt=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○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src=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○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width=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 rotWithShape="1">
          <a:blip r:embed="rId3">
            <a:alphaModFix/>
          </a:blip>
          <a:srcRect b="21048" l="0" r="0" t="0"/>
          <a:stretch/>
        </p:blipFill>
        <p:spPr>
          <a:xfrm>
            <a:off x="6714100" y="900062"/>
            <a:ext cx="1828726" cy="14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bs4-Getting Started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881750" y="1313425"/>
            <a:ext cx="52905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Terminal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AutoNum type="arabicPeriod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pip install bs4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21048" l="0" r="0" t="0"/>
          <a:stretch/>
        </p:blipFill>
        <p:spPr>
          <a:xfrm>
            <a:off x="6714100" y="900062"/>
            <a:ext cx="1828726" cy="14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bs4-Using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881750" y="1313425"/>
            <a:ext cx="5290500" cy="3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bs4 </a:t>
            </a:r>
            <a:r>
              <a:rPr lang="en" sz="11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url = </a:t>
            </a:r>
            <a:r>
              <a:rPr b="1" lang="en" sz="11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'https://www.google.com/'</a:t>
            </a:r>
            <a:endParaRPr b="1" sz="11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driver = webdriver.Chrome()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driver.get(url)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web = driver.page_source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BeautifulSoup(web, </a:t>
            </a:r>
            <a:r>
              <a:rPr b="1" lang="en" sz="11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100">
              <a:solidFill>
                <a:srgbClr val="8C8C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image = soup.find(</a:t>
            </a:r>
            <a:r>
              <a:rPr b="1" lang="en" sz="11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'img'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(image)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link = image[</a:t>
            </a:r>
            <a:r>
              <a:rPr b="1" lang="en" sz="11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'src'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driver.close()</a:t>
            </a:r>
            <a:endParaRPr sz="11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(url + link)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4"/>
          <p:cNvSpPr txBox="1"/>
          <p:nvPr>
            <p:ph idx="4294967295"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22" name="Google Shape;122;p24"/>
          <p:cNvSpPr txBox="1"/>
          <p:nvPr>
            <p:ph idx="4294967295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Any questions?</a:t>
            </a:r>
            <a:endParaRPr sz="1000"/>
          </a:p>
        </p:txBody>
      </p:sp>
      <p:sp>
        <p:nvSpPr>
          <p:cNvPr id="123" name="Google Shape;123;p24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22194" l="9046" r="9087" t="7501"/>
          <a:stretch/>
        </p:blipFill>
        <p:spPr>
          <a:xfrm>
            <a:off x="5401125" y="1329850"/>
            <a:ext cx="2769574" cy="2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