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oboto" charset="0"/>
      <p:regular r:id="rId15"/>
      <p:bold r:id="rId16"/>
      <p:italic r:id="rId17"/>
      <p:boldItalic r:id="rId18"/>
    </p:embeddedFont>
    <p:embeddedFont>
      <p:font typeface="Inconsolata" charset="0"/>
      <p:regular r:id="rId19"/>
      <p:bold r:id="rId20"/>
    </p:embeddedFont>
    <p:embeddedFont>
      <p:font typeface="Pangolin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301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d897a306_2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ed897a306_2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d897a306_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d897a306_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d897a306_2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ed897a306_2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d897a30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ed897a30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ed897a3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ed897a3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d897a30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ed897a30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ed897a30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ed897a30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ed897a30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ed897a30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ed897a306_2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ed897a306_2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ed897a306_2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ed897a306_2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5" descr="notepad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1pPr>
            <a:lvl2pPr marL="914400" lvl="1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2pPr>
            <a:lvl3pPr marL="1371600" lvl="2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3pPr>
            <a:lvl4pPr marL="1828800" lvl="3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4pPr>
            <a:lvl5pPr marL="2286000" lvl="4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5pPr>
            <a:lvl6pPr marL="2743200" lvl="5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6pPr>
            <a:lvl7pPr marL="3200400" lvl="6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7pPr>
            <a:lvl8pPr marL="3657600" lvl="7" indent="-4191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8pPr>
            <a:lvl9pPr marL="4114800" lvl="8" indent="-4191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marL="914400" lvl="1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lvl="1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L="1371600" lvl="2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L="1828800" lvl="3" indent="-3175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L="2286000" lvl="4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L="2743200" lvl="5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L="3200400" lvl="6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L="3657600" lvl="7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L="4114800" lvl="8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Loops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#3</a:t>
            </a:r>
            <a:endParaRPr sz="2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Statements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Statements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866375" y="1385500"/>
            <a:ext cx="56262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What is control statement?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/>
              <a:t>Change loop</a:t>
            </a:r>
            <a:endParaRPr sz="1200" i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866375" y="2497914"/>
            <a:ext cx="56262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What are some control statements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break</a:t>
            </a:r>
            <a:endParaRPr sz="1200" i="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continue</a:t>
            </a:r>
            <a:endParaRPr sz="1200" i="0"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4294967295"/>
          </p:nvPr>
        </p:nvSpPr>
        <p:spPr>
          <a:xfrm>
            <a:off x="661800" y="3501400"/>
            <a:ext cx="7820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990000"/>
                </a:solidFill>
              </a:rPr>
              <a:t>How to use control statement:</a:t>
            </a:r>
            <a:endParaRPr sz="1200" b="1" dirty="0">
              <a:solidFill>
                <a:srgbClr val="99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CA" sz="1200" dirty="0" smtClean="0"/>
              <a:t>break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CA" sz="1200" dirty="0" smtClean="0"/>
              <a:t>continue</a:t>
            </a:r>
            <a:endParaRPr lang="en" sz="1200" dirty="0" smtClean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866375" y="1937214"/>
            <a:ext cx="5626200" cy="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Why do we use control statements?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 smtClean="0"/>
              <a:t>Exceptions</a:t>
            </a:r>
            <a:endParaRPr sz="1200" i="0" dirty="0"/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24625"/>
          <a:stretch/>
        </p:blipFill>
        <p:spPr>
          <a:xfrm>
            <a:off x="6492575" y="667088"/>
            <a:ext cx="2428900" cy="183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 idx="4294967295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4294967295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Any questions</a:t>
            </a:r>
            <a:r>
              <a:rPr lang="en" sz="3600" dirty="0" smtClean="0"/>
              <a:t>?</a:t>
            </a:r>
            <a:endParaRPr dirty="0"/>
          </a:p>
        </p:txBody>
      </p:sp>
      <p:sp>
        <p:nvSpPr>
          <p:cNvPr id="166" name="Google Shape;166;p27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l="7172" t="7503" r="6716" b="19074"/>
          <a:stretch/>
        </p:blipFill>
        <p:spPr>
          <a:xfrm>
            <a:off x="5337840" y="1329850"/>
            <a:ext cx="2913185" cy="2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66375" y="1385498"/>
            <a:ext cx="2730900" cy="21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What is that?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Repeated procedure</a:t>
            </a:r>
            <a:endParaRPr sz="120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For example…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 smtClean="0"/>
              <a:t>Spam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 smtClean="0"/>
              <a:t>Breakfast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 smtClean="0"/>
              <a:t>Playlist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 smtClean="0"/>
              <a:t>Reading</a:t>
            </a:r>
            <a:endParaRPr sz="1200" i="0" dirty="0"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6" name="Google Shape;66;p17"/>
          <p:cNvPicPr preferRelativeResize="0"/>
          <p:nvPr/>
        </p:nvPicPr>
        <p:blipFill rotWithShape="1">
          <a:blip r:embed="rId3">
            <a:alphaModFix/>
          </a:blip>
          <a:srcRect l="8667" b="18526"/>
          <a:stretch/>
        </p:blipFill>
        <p:spPr>
          <a:xfrm>
            <a:off x="7019725" y="1000125"/>
            <a:ext cx="1574976" cy="14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866375" y="1385500"/>
            <a:ext cx="5626200" cy="28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Why use loop?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Dirty work for computer</a:t>
            </a:r>
            <a:endParaRPr sz="1200" i="0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3">
            <a:alphaModFix/>
          </a:blip>
          <a:srcRect l="8667" b="18526"/>
          <a:stretch/>
        </p:blipFill>
        <p:spPr>
          <a:xfrm>
            <a:off x="7019725" y="1000125"/>
            <a:ext cx="1574976" cy="14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866375" y="1385500"/>
            <a:ext cx="5626200" cy="28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Different Kinds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for loop</a:t>
            </a:r>
            <a:endParaRPr sz="12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Normal for loop</a:t>
            </a:r>
            <a:endParaRPr sz="1200" i="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Amount of times</a:t>
            </a:r>
            <a:endParaRPr sz="12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for each loop</a:t>
            </a:r>
            <a:endParaRPr sz="1200" i="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Loops all objects in a list</a:t>
            </a:r>
            <a:endParaRPr sz="1200" i="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while loop</a:t>
            </a:r>
            <a:endParaRPr sz="12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Condition</a:t>
            </a:r>
            <a:endParaRPr sz="1200" i="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Condition ends the loop</a:t>
            </a:r>
            <a:endParaRPr sz="12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Forever loop</a:t>
            </a:r>
            <a:endParaRPr sz="1200" i="0"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Only break can end this loop</a:t>
            </a:r>
            <a:endParaRPr sz="1200" i="0"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l="8667" b="18526"/>
          <a:stretch/>
        </p:blipFill>
        <p:spPr>
          <a:xfrm>
            <a:off x="7019725" y="1000125"/>
            <a:ext cx="1574976" cy="14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66375" y="1385500"/>
            <a:ext cx="5626200" cy="28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How to use for loop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for loop</a:t>
            </a:r>
            <a:endParaRPr sz="12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Normal for loop</a:t>
            </a:r>
            <a:endParaRPr sz="1200" i="0" dirty="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✗"/>
            </a:pPr>
            <a:r>
              <a:rPr lang="en" sz="1200" i="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 i="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lang="en" sz="1200" i="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 i="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 i="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i="0" dirty="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i="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 i="0" dirty="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print</a:t>
            </a:r>
            <a:r>
              <a:rPr lang="en" sz="1200" i="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(index)</a:t>
            </a:r>
            <a:endParaRPr sz="14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for each loop (details </a:t>
            </a:r>
            <a:r>
              <a:rPr lang="en" sz="1200" i="0" dirty="0" smtClean="0"/>
              <a:t>later</a:t>
            </a:r>
            <a:r>
              <a:rPr lang="en" sz="1200" i="0" dirty="0"/>
              <a:t>)</a:t>
            </a:r>
            <a:endParaRPr lang="en" sz="1200" i="0" dirty="0" smtClean="0"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l="8667" b="18526"/>
          <a:stretch/>
        </p:blipFill>
        <p:spPr>
          <a:xfrm>
            <a:off x="7019725" y="1000125"/>
            <a:ext cx="1574976" cy="14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866375" y="1385500"/>
            <a:ext cx="5626200" cy="28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How to use while loop	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while loop</a:t>
            </a:r>
            <a:endParaRPr sz="12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Condition</a:t>
            </a:r>
            <a:endParaRPr sz="1200" i="0" dirty="0"/>
          </a:p>
          <a:p>
            <a:pPr marL="1371600" lvl="2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✗"/>
            </a:pPr>
            <a:r>
              <a:rPr lang="en" sz="1200" i="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200" i="0" dirty="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200" i="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i:</a:t>
            </a:r>
            <a:endParaRPr sz="1200" i="0" dirty="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i="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i="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400" i="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Forever loop</a:t>
            </a:r>
            <a:endParaRPr sz="1200" i="0" dirty="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200" i="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while True</a:t>
            </a:r>
            <a:r>
              <a:rPr lang="en" sz="1200" i="0" dirty="0" smtClean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105410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i="0" dirty="0" smtClean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i="0" dirty="0" smtClean="0">
                <a:solidFill>
                  <a:schemeClr val="accent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i="0" dirty="0" smtClean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i="0" dirty="0" smtClean="0">
                <a:solidFill>
                  <a:schemeClr val="accent3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‘spam’</a:t>
            </a:r>
            <a:r>
              <a:rPr lang="en" sz="1200" i="0" dirty="0" smtClean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400" i="0" dirty="0">
              <a:ea typeface="Courier New"/>
              <a:cs typeface="Courier New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endParaRPr lang="en" sz="1200" i="0" dirty="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l="8667" b="18526"/>
          <a:stretch/>
        </p:blipFill>
        <p:spPr>
          <a:xfrm>
            <a:off x="7019725" y="1000125"/>
            <a:ext cx="1574976" cy="14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727750" y="1382375"/>
            <a:ext cx="2630400" cy="3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HELP! I don’t know which one to use</a:t>
            </a:r>
            <a:r>
              <a:rPr lang="en" sz="1200" b="1" dirty="0" smtClean="0"/>
              <a:t>!</a:t>
            </a:r>
            <a:endParaRPr sz="1200" b="1"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4162643" y="1382375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Repeated times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4162697" y="228207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 you know number of times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3375900" y="318177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5066393" y="318177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5" name="Google Shape;115;p22"/>
          <p:cNvCxnSpPr>
            <a:stCxn id="112" idx="0"/>
            <a:endCxn id="111" idx="2"/>
          </p:cNvCxnSpPr>
          <p:nvPr/>
        </p:nvCxnSpPr>
        <p:spPr>
          <a:xfrm rot="-5400000">
            <a:off x="4703447" y="2053176"/>
            <a:ext cx="457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22"/>
          <p:cNvCxnSpPr>
            <a:stCxn id="112" idx="2"/>
            <a:endCxn id="114" idx="0"/>
          </p:cNvCxnSpPr>
          <p:nvPr/>
        </p:nvCxnSpPr>
        <p:spPr>
          <a:xfrm rot="-5400000" flipH="1">
            <a:off x="5154947" y="2501376"/>
            <a:ext cx="457200" cy="903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22"/>
          <p:cNvCxnSpPr>
            <a:stCxn id="113" idx="0"/>
            <a:endCxn id="112" idx="2"/>
          </p:cNvCxnSpPr>
          <p:nvPr/>
        </p:nvCxnSpPr>
        <p:spPr>
          <a:xfrm rot="-5400000">
            <a:off x="4309800" y="2559728"/>
            <a:ext cx="457200" cy="78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22"/>
          <p:cNvSpPr/>
          <p:nvPr/>
        </p:nvSpPr>
        <p:spPr>
          <a:xfrm>
            <a:off x="3372488" y="408147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 loop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5066388" y="4081478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E65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 loop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0" name="Google Shape;120;p22"/>
          <p:cNvCxnSpPr>
            <a:stCxn id="118" idx="0"/>
            <a:endCxn id="113" idx="2"/>
          </p:cNvCxnSpPr>
          <p:nvPr/>
        </p:nvCxnSpPr>
        <p:spPr>
          <a:xfrm rot="-5400000">
            <a:off x="3914588" y="3851228"/>
            <a:ext cx="457200" cy="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2"/>
          <p:cNvCxnSpPr>
            <a:stCxn id="119" idx="0"/>
            <a:endCxn id="114" idx="2"/>
          </p:cNvCxnSpPr>
          <p:nvPr/>
        </p:nvCxnSpPr>
        <p:spPr>
          <a:xfrm rot="-5400000">
            <a:off x="5607138" y="3852578"/>
            <a:ext cx="4572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l="8667" b="18526"/>
          <a:stretch/>
        </p:blipFill>
        <p:spPr>
          <a:xfrm>
            <a:off x="7019725" y="1000125"/>
            <a:ext cx="1574976" cy="14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 idx="4294967295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866375" y="1385500"/>
            <a:ext cx="5626200" cy="720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Have I heard this before?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Loop in loop</a:t>
            </a:r>
            <a:endParaRPr sz="1200" i="0"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827584" y="2355726"/>
            <a:ext cx="5626200" cy="805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When to use nested loop?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 i="0" dirty="0"/>
              <a:t>2D </a:t>
            </a:r>
            <a:r>
              <a:rPr lang="en" sz="1200" i="0" dirty="0" smtClean="0"/>
              <a:t>tables</a:t>
            </a:r>
          </a:p>
          <a:p>
            <a:pPr lvl="1" indent="-304800">
              <a:buSzPts val="1200"/>
            </a:pPr>
            <a:r>
              <a:rPr lang="en-US" sz="1200" i="0" dirty="0" smtClean="0"/>
              <a:t>X</a:t>
            </a:r>
            <a:r>
              <a:rPr lang="en" sz="1200" i="0" dirty="0" smtClean="0"/>
              <a:t> and Y</a:t>
            </a: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4294967295"/>
          </p:nvPr>
        </p:nvSpPr>
        <p:spPr>
          <a:xfrm>
            <a:off x="866375" y="3417035"/>
            <a:ext cx="78204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990000"/>
                </a:solidFill>
              </a:rPr>
              <a:t>How to use nested loop:</a:t>
            </a:r>
            <a:endParaRPr sz="1200" b="1" dirty="0">
              <a:solidFill>
                <a:srgbClr val="99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20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20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 dirty="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b </a:t>
            </a:r>
            <a:r>
              <a:rPr lang="en" sz="1200" dirty="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20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 dirty="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20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(a) + </a:t>
            </a:r>
            <a:r>
              <a:rPr lang="en" sz="1200" b="1" dirty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 ' 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200" dirty="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200" dirty="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(b))</a:t>
            </a:r>
            <a:endParaRPr sz="1400" b="1" dirty="0">
              <a:solidFill>
                <a:srgbClr val="990000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l="12959" t="22019" r="13195" b="31477"/>
          <a:stretch/>
        </p:blipFill>
        <p:spPr>
          <a:xfrm>
            <a:off x="7034053" y="1215771"/>
            <a:ext cx="1413575" cy="8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230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Roboto</vt:lpstr>
      <vt:lpstr>Inconsolata</vt:lpstr>
      <vt:lpstr>Pangolin</vt:lpstr>
      <vt:lpstr>Jaques template</vt:lpstr>
      <vt:lpstr>PowerPoint Presentation</vt:lpstr>
      <vt:lpstr>Loop</vt:lpstr>
      <vt:lpstr>Loop</vt:lpstr>
      <vt:lpstr>Loop</vt:lpstr>
      <vt:lpstr>Loop</vt:lpstr>
      <vt:lpstr>Loop</vt:lpstr>
      <vt:lpstr>Loop</vt:lpstr>
      <vt:lpstr>Nested Loop</vt:lpstr>
      <vt:lpstr>Nested Loop</vt:lpstr>
      <vt:lpstr>Control Statements</vt:lpstr>
      <vt:lpstr>Control Statements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</dc:creator>
  <cp:lastModifiedBy>Windows User</cp:lastModifiedBy>
  <cp:revision>4</cp:revision>
  <dcterms:modified xsi:type="dcterms:W3CDTF">2020-08-11T00:11:49Z</dcterms:modified>
</cp:coreProperties>
</file>