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5" r:id="rId3"/>
    <p:sldId id="308" r:id="rId4"/>
    <p:sldId id="319" r:id="rId5"/>
    <p:sldId id="321" r:id="rId6"/>
    <p:sldId id="318" r:id="rId7"/>
    <p:sldId id="323" r:id="rId8"/>
    <p:sldId id="322" r:id="rId9"/>
    <p:sldId id="261" r:id="rId1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3120" userDrawn="1">
          <p15:clr>
            <a:srgbClr val="A4A3A4"/>
          </p15:clr>
        </p15:guide>
        <p15:guide id="5" orient="horz" pos="164" userDrawn="1">
          <p15:clr>
            <a:srgbClr val="A4A3A4"/>
          </p15:clr>
        </p15:guide>
        <p15:guide id="6" pos="776" userDrawn="1">
          <p15:clr>
            <a:srgbClr val="A4A3A4"/>
          </p15:clr>
        </p15:guide>
        <p15:guide id="7" pos="5460" userDrawn="1">
          <p15:clr>
            <a:srgbClr val="A4A3A4"/>
          </p15:clr>
        </p15:guide>
        <p15:guide id="8" orient="horz" pos="2024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pos="171" userDrawn="1">
          <p15:clr>
            <a:srgbClr val="A4A3A4"/>
          </p15:clr>
        </p15:guide>
        <p15:guide id="11" userDrawn="1">
          <p15:clr>
            <a:srgbClr val="A4A3A4"/>
          </p15:clr>
        </p15:guide>
        <p15:guide id="12" pos="6239" userDrawn="1">
          <p15:clr>
            <a:srgbClr val="A4A3A4"/>
          </p15:clr>
        </p15:guide>
        <p15:guide id="13" pos="60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FDDFDF"/>
    <a:srgbClr val="F1F1F1"/>
    <a:srgbClr val="FFFFFF"/>
    <a:srgbClr val="F8B05B"/>
    <a:srgbClr val="FAFAFA"/>
    <a:srgbClr val="283C8C"/>
    <a:srgbClr val="009999"/>
    <a:srgbClr val="02BDEE"/>
    <a:srgbClr val="00C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89" autoAdjust="0"/>
    <p:restoredTop sz="96366" autoAdjust="0"/>
  </p:normalViewPr>
  <p:slideViewPr>
    <p:cSldViewPr>
      <p:cViewPr>
        <p:scale>
          <a:sx n="100" d="100"/>
          <a:sy n="100" d="100"/>
        </p:scale>
        <p:origin x="2118" y="444"/>
      </p:cViewPr>
      <p:guideLst>
        <p:guide pos="3120"/>
        <p:guide orient="horz" pos="164"/>
        <p:guide pos="776"/>
        <p:guide pos="5460"/>
        <p:guide orient="horz" pos="2024"/>
        <p:guide orient="horz"/>
        <p:guide pos="171"/>
        <p:guide/>
        <p:guide pos="6239"/>
        <p:guide pos="6069"/>
      </p:guideLst>
    </p:cSldViewPr>
  </p:slideViewPr>
  <p:outlineViewPr>
    <p:cViewPr>
      <p:scale>
        <a:sx n="33" d="100"/>
        <a:sy n="33" d="100"/>
      </p:scale>
      <p:origin x="54" y="332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38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E13BF-BFFB-42BB-BB59-2242504D84BC}" type="datetimeFigureOut">
              <a:rPr lang="ko-KR" altLang="en-US" smtClean="0"/>
              <a:pPr/>
              <a:t>2019-05-10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D9ECC-A8B4-4BFB-9F52-FEFED605C5D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530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1254B-8964-4F57-BA27-567E03392278}" type="datetimeFigureOut">
              <a:rPr lang="ko-KR" altLang="en-US" smtClean="0"/>
              <a:pPr/>
              <a:t>2019-05-10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8D633-98C0-43FF-9CFA-EF9A4754A8E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52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D633-98C0-43FF-9CFA-EF9A4754A8E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3062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9"/>
          <p:cNvSpPr>
            <a:spLocks noGrp="1"/>
          </p:cNvSpPr>
          <p:nvPr>
            <p:ph type="body" sz="quarter" idx="16" hasCustomPrompt="1"/>
          </p:nvPr>
        </p:nvSpPr>
        <p:spPr>
          <a:xfrm>
            <a:off x="272481" y="1737611"/>
            <a:ext cx="6396711" cy="67710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ko-KR" altLang="en-US" sz="4400" b="1" dirty="0" smtClean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2481" y="2911891"/>
            <a:ext cx="6396711" cy="1813253"/>
          </a:xfrm>
        </p:spPr>
        <p:txBody>
          <a:bodyPr>
            <a:noAutofit/>
          </a:bodyPr>
          <a:lstStyle>
            <a:lvl1pPr marL="0" indent="0" algn="l">
              <a:buNone/>
              <a:defRPr sz="2000" b="1" baseline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SUBTITLE</a:t>
            </a:r>
          </a:p>
        </p:txBody>
      </p:sp>
      <p:pic>
        <p:nvPicPr>
          <p:cNvPr id="16" name="Picture 6" descr="ê´ë ¨ ì´ë¯¸ì§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t="51088" r="20154"/>
          <a:stretch/>
        </p:blipFill>
        <p:spPr bwMode="auto">
          <a:xfrm>
            <a:off x="109414" y="107108"/>
            <a:ext cx="1584176" cy="59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ê´ë ¨ ì´ë¯¸ì§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" t="49035" r="93359" b="2053"/>
          <a:stretch/>
        </p:blipFill>
        <p:spPr bwMode="auto">
          <a:xfrm>
            <a:off x="8205099" y="6453336"/>
            <a:ext cx="1700901" cy="40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0629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774">
          <p15:clr>
            <a:srgbClr val="FBAE40"/>
          </p15:clr>
        </p15:guide>
        <p15:guide id="4" pos="54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1684200" y="116632"/>
            <a:ext cx="6537600" cy="65061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 hasCustomPrompt="1"/>
          </p:nvPr>
        </p:nvSpPr>
        <p:spPr>
          <a:xfrm>
            <a:off x="152400" y="1191667"/>
            <a:ext cx="9601200" cy="5328592"/>
          </a:xfrm>
        </p:spPr>
        <p:txBody>
          <a:bodyPr>
            <a:normAutofit/>
          </a:bodyPr>
          <a:lstStyle>
            <a:lvl1pPr marL="514350" indent="-514350">
              <a:lnSpc>
                <a:spcPct val="100000"/>
              </a:lnSpc>
              <a:buClr>
                <a:schemeClr val="tx1"/>
              </a:buClr>
              <a:buFont typeface="+mj-lt"/>
              <a:buAutoNum type="romanUcPeriod"/>
              <a:defRPr sz="2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819150" indent="-4572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tabLst>
                <a:tab pos="542925" algn="l"/>
              </a:tabLst>
              <a:defRPr sz="24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1000125" indent="-4572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defRPr sz="20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1238250" indent="-3429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1419225" indent="-3429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Tx/>
              <a:buNone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</a:lstStyle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073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2"/>
          <p:cNvSpPr>
            <a:spLocks noGrp="1"/>
          </p:cNvSpPr>
          <p:nvPr>
            <p:ph idx="1" hasCustomPrompt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>
            <a:lvl1pPr marL="266700" indent="-26670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defRPr sz="2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  <a:lvl2pPr marL="622300" indent="-26035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함초롬돋움" panose="020B0504000101010101" pitchFamily="50" charset="-127"/>
              <a:buChar char="—"/>
              <a:tabLst>
                <a:tab pos="542925" algn="l"/>
              </a:tabLst>
              <a:defRPr sz="24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812800" indent="-269875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20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3pPr>
            <a:lvl4pPr marL="1168400" indent="-273050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1346200" indent="-269875">
              <a:lnSpc>
                <a:spcPct val="100000"/>
              </a:lnSpc>
              <a:buClr>
                <a:schemeClr val="tx2">
                  <a:lumMod val="60000"/>
                  <a:lumOff val="40000"/>
                </a:schemeClr>
              </a:buClr>
              <a:buFont typeface="함초롬돋움" panose="020B0504000101010101" pitchFamily="50" charset="-127"/>
              <a:buChar char="»"/>
              <a:defRPr sz="18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</a:lstStyle>
          <a:p>
            <a:pPr>
              <a:buClr>
                <a:schemeClr val="tx1"/>
              </a:buClr>
            </a:pPr>
            <a:r>
              <a:rPr lang="ko-KR" altLang="en-US" dirty="0"/>
              <a:t>첫째</a:t>
            </a:r>
            <a:endParaRPr lang="en-US" altLang="ko-KR" dirty="0"/>
          </a:p>
          <a:p>
            <a:pPr lvl="1">
              <a:buClrTx/>
            </a:pPr>
            <a:r>
              <a:rPr lang="ko-KR" altLang="en-US" dirty="0"/>
              <a:t>둘째</a:t>
            </a:r>
            <a:endParaRPr lang="en-US" altLang="ko-KR" dirty="0"/>
          </a:p>
          <a:p>
            <a:pPr lvl="2">
              <a:buClrTx/>
            </a:pPr>
            <a:r>
              <a:rPr lang="ko-KR" altLang="en-US" dirty="0" err="1"/>
              <a:t>ㅇ</a:t>
            </a:r>
            <a:endParaRPr lang="en-US" altLang="ko-KR" dirty="0"/>
          </a:p>
          <a:p>
            <a:pPr lvl="3">
              <a:buClrTx/>
            </a:pPr>
            <a:r>
              <a:rPr lang="ko-KR" altLang="en-US" dirty="0" err="1"/>
              <a:t>ㅇ</a:t>
            </a:r>
            <a:endParaRPr lang="en-US" altLang="ko-KR" dirty="0"/>
          </a:p>
          <a:p>
            <a:pPr lvl="4">
              <a:buClrTx/>
            </a:pPr>
            <a:r>
              <a:rPr lang="ko-KR" altLang="en-US" dirty="0" err="1"/>
              <a:t>ㅇ</a:t>
            </a:r>
            <a:endParaRPr lang="en-US" altLang="ko-KR" dirty="0"/>
          </a:p>
        </p:txBody>
      </p:sp>
      <p:sp>
        <p:nvSpPr>
          <p:cNvPr id="20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143170" y="144000"/>
            <a:ext cx="653802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4000" b="1" baseline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맑은 고딕" pitchFamily="50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>
          <a:xfrm>
            <a:off x="3838575" y="6520259"/>
            <a:ext cx="2228850" cy="365125"/>
          </a:xfrm>
        </p:spPr>
        <p:txBody>
          <a:bodyPr/>
          <a:lstStyle>
            <a:lvl1pPr algn="ctr">
              <a:defRPr baseline="0">
                <a:latin typeface="Arial" pitchFamily="34" charset="0"/>
                <a:ea typeface="맑은 고딕" pitchFamily="50" charset="-127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7" name="그룹 26"/>
          <p:cNvGrpSpPr/>
          <p:nvPr userDrawn="1"/>
        </p:nvGrpSpPr>
        <p:grpSpPr>
          <a:xfrm flipV="1">
            <a:off x="0" y="692696"/>
            <a:ext cx="9906000" cy="72008"/>
            <a:chOff x="0" y="6453336"/>
            <a:chExt cx="9906000" cy="46156"/>
          </a:xfrm>
        </p:grpSpPr>
        <p:sp>
          <p:nvSpPr>
            <p:cNvPr id="28" name="직사각형 27"/>
            <p:cNvSpPr/>
            <p:nvPr userDrawn="1"/>
          </p:nvSpPr>
          <p:spPr>
            <a:xfrm>
              <a:off x="1239688" y="6453336"/>
              <a:ext cx="8666312" cy="457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0" y="6453773"/>
              <a:ext cx="1818446" cy="457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499532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774">
          <p15:clr>
            <a:srgbClr val="FBAE40"/>
          </p15:clr>
        </p15:guide>
        <p15:guide id="4" pos="54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 userDrawn="1"/>
        </p:nvGrpSpPr>
        <p:grpSpPr>
          <a:xfrm>
            <a:off x="3129424" y="2780928"/>
            <a:ext cx="3647152" cy="1008112"/>
            <a:chOff x="3129424" y="2708920"/>
            <a:chExt cx="3647152" cy="1008112"/>
          </a:xfrm>
        </p:grpSpPr>
        <p:sp>
          <p:nvSpPr>
            <p:cNvPr id="2" name="TextBox 1"/>
            <p:cNvSpPr txBox="1"/>
            <p:nvPr userDrawn="1"/>
          </p:nvSpPr>
          <p:spPr>
            <a:xfrm>
              <a:off x="3129424" y="2708920"/>
              <a:ext cx="36471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b="1" dirty="0">
                  <a:ln>
                    <a:solidFill>
                      <a:schemeClr val="tx1">
                        <a:lumMod val="75000"/>
                        <a:lumOff val="25000"/>
                        <a:alpha val="5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Thank you</a:t>
              </a:r>
              <a:endParaRPr lang="ko-KR" altLang="en-US" sz="5400" b="1" dirty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" name="그룹 8"/>
            <p:cNvGrpSpPr/>
            <p:nvPr userDrawn="1"/>
          </p:nvGrpSpPr>
          <p:grpSpPr>
            <a:xfrm flipV="1">
              <a:off x="3188804" y="3645024"/>
              <a:ext cx="3528392" cy="72008"/>
              <a:chOff x="0" y="6453336"/>
              <a:chExt cx="9906000" cy="46156"/>
            </a:xfrm>
          </p:grpSpPr>
          <p:sp>
            <p:nvSpPr>
              <p:cNvPr id="10" name="직사각형 9"/>
              <p:cNvSpPr/>
              <p:nvPr userDrawn="1"/>
            </p:nvSpPr>
            <p:spPr>
              <a:xfrm>
                <a:off x="1239688" y="6453336"/>
                <a:ext cx="8666312" cy="4571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 userDrawn="1"/>
            </p:nvSpPr>
            <p:spPr>
              <a:xfrm>
                <a:off x="0" y="6453773"/>
                <a:ext cx="1818446" cy="4571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pic>
        <p:nvPicPr>
          <p:cNvPr id="12" name="Picture 6" descr="ê´ë ¨ ì´ë¯¸ì§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t="51088" r="20154"/>
          <a:stretch/>
        </p:blipFill>
        <p:spPr bwMode="auto">
          <a:xfrm>
            <a:off x="109414" y="107108"/>
            <a:ext cx="1584176" cy="59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270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774">
          <p15:clr>
            <a:srgbClr val="FBAE40"/>
          </p15:clr>
        </p15:guide>
        <p15:guide id="4" pos="54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-13742" y="878625"/>
            <a:ext cx="10077484" cy="5543506"/>
            <a:chOff x="-13742" y="878625"/>
            <a:chExt cx="10077484" cy="5543506"/>
          </a:xfrm>
        </p:grpSpPr>
        <p:pic>
          <p:nvPicPr>
            <p:cNvPr id="13" name="Picture 2" descr="technologiesì ëí ì´ë¯¸ì§ ê²ìê²°ê³¼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2837" y="3703942"/>
              <a:ext cx="3280905" cy="2624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/>
            <p:cNvSpPr/>
            <p:nvPr userDrawn="1"/>
          </p:nvSpPr>
          <p:spPr>
            <a:xfrm>
              <a:off x="5821080" y="2640729"/>
              <a:ext cx="3998686" cy="3747634"/>
            </a:xfrm>
            <a:prstGeom prst="rect">
              <a:avLst/>
            </a:prstGeom>
            <a:solidFill>
              <a:schemeClr val="bg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-13742" y="878625"/>
              <a:ext cx="9919742" cy="5543506"/>
            </a:xfrm>
            <a:prstGeom prst="rect">
              <a:avLst/>
            </a:prstGeom>
            <a:solidFill>
              <a:schemeClr val="bg1">
                <a:lumMod val="85000"/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00" y="144000"/>
            <a:ext cx="6537600" cy="55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00" y="907200"/>
            <a:ext cx="9601200" cy="53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520259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chemeClr val="bg1">
                      <a:lumMod val="65000"/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6" descr="ê´ë ¨ ì´ë¯¸ì§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" t="51088" r="20154"/>
          <a:stretch/>
        </p:blipFill>
        <p:spPr bwMode="auto">
          <a:xfrm>
            <a:off x="8697416" y="6481031"/>
            <a:ext cx="942269" cy="35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68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7" r:id="rId2"/>
    <p:sldLayoutId id="2147483785" r:id="rId3"/>
    <p:sldLayoutId id="2147483786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ko-KR" sz="4000" b="1" kern="1200" baseline="0" dirty="0"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effectLst/>
          <a:latin typeface="Arial" pitchFamily="34" charset="0"/>
          <a:ea typeface="맑은 고딕" pitchFamily="50" charset="-127"/>
          <a:cs typeface="Arial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ln>
            <a:solidFill>
              <a:schemeClr val="tx1">
                <a:alpha val="50000"/>
              </a:schemeClr>
            </a:solidFill>
          </a:ln>
          <a:solidFill>
            <a:schemeClr val="tx1"/>
          </a:solidFill>
          <a:latin typeface="Arial" pitchFamily="34" charset="0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6"/>
          </p:nvPr>
        </p:nvSpPr>
        <p:spPr>
          <a:xfrm>
            <a:off x="272481" y="1412776"/>
            <a:ext cx="9433047" cy="553998"/>
          </a:xfrm>
        </p:spPr>
        <p:txBody>
          <a:bodyPr/>
          <a:lstStyle/>
          <a:p>
            <a:r>
              <a:rPr lang="en-US" altLang="ko-KR" sz="3600" dirty="0" err="1" smtClean="0">
                <a:solidFill>
                  <a:schemeClr val="tx1"/>
                </a:solidFill>
              </a:rPr>
              <a:t>Naver</a:t>
            </a:r>
            <a:r>
              <a:rPr lang="en-US" altLang="ko-KR" sz="3600" dirty="0" smtClean="0">
                <a:solidFill>
                  <a:schemeClr val="tx1"/>
                </a:solidFill>
              </a:rPr>
              <a:t> API</a:t>
            </a:r>
            <a:endParaRPr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272481" y="2911891"/>
            <a:ext cx="6396711" cy="1741245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컴퓨터 네트워크 실습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2019.05.10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이상우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sam_2011@hallym.ac.kr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endParaRPr lang="en-US" altLang="ko-KR" sz="2000" dirty="0" smtClean="0">
              <a:solidFill>
                <a:schemeClr val="tx1"/>
              </a:solidFill>
            </a:endParaRPr>
          </a:p>
        </p:txBody>
      </p:sp>
      <p:sp>
        <p:nvSpPr>
          <p:cNvPr id="4" name="부제목 6">
            <a:extLst>
              <a:ext uri="{FF2B5EF4-FFF2-40B4-BE49-F238E27FC236}">
                <a16:creationId xmlns:a16="http://schemas.microsoft.com/office/drawing/2014/main" xmlns="" id="{0D05A91A-E8AD-4E49-BD5E-7EEF43D54335}"/>
              </a:ext>
            </a:extLst>
          </p:cNvPr>
          <p:cNvSpPr txBox="1">
            <a:spLocks/>
          </p:cNvSpPr>
          <p:nvPr/>
        </p:nvSpPr>
        <p:spPr>
          <a:xfrm>
            <a:off x="424881" y="5016107"/>
            <a:ext cx="6396711" cy="1741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ln>
                  <a:solidFill>
                    <a:schemeClr val="tx1">
                      <a:lumMod val="75000"/>
                      <a:lumOff val="25000"/>
                      <a:alpha val="5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95285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9057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485854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981139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476424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09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66993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62278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52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애플리케이션 등록</a:t>
            </a:r>
            <a:endParaRPr lang="en-US" altLang="ko-KR" dirty="0" smtClean="0"/>
          </a:p>
          <a:p>
            <a:r>
              <a:rPr lang="en-US" altLang="ko-KR" dirty="0" smtClean="0"/>
              <a:t>Java source </a:t>
            </a:r>
            <a:r>
              <a:rPr lang="en-US" altLang="ko-KR" dirty="0" smtClean="0"/>
              <a:t>code </a:t>
            </a:r>
            <a:r>
              <a:rPr lang="ko-KR" altLang="en-US" dirty="0" smtClean="0"/>
              <a:t>설명</a:t>
            </a:r>
            <a:endParaRPr lang="en-US" altLang="ko-KR" dirty="0" smtClean="0"/>
          </a:p>
          <a:p>
            <a:r>
              <a:rPr lang="en-US" altLang="ko-KR" dirty="0" smtClean="0"/>
              <a:t>Assignment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501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562358" cy="553998"/>
          </a:xfrm>
        </p:spPr>
        <p:txBody>
          <a:bodyPr/>
          <a:lstStyle/>
          <a:p>
            <a:r>
              <a:rPr lang="ko-KR" altLang="en-US" dirty="0"/>
              <a:t>애플리케이션 등록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내용 개체 틀 4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altLang="ko-KR" dirty="0" err="1" smtClean="0"/>
              <a:t>Naver</a:t>
            </a:r>
            <a:r>
              <a:rPr lang="ko-KR" altLang="en-US" dirty="0" smtClean="0"/>
              <a:t> </a:t>
            </a:r>
            <a:r>
              <a:rPr lang="en-US" altLang="ko-KR" dirty="0" smtClean="0"/>
              <a:t>Developers </a:t>
            </a:r>
            <a:r>
              <a:rPr lang="ko-KR" altLang="en-US" dirty="0" smtClean="0"/>
              <a:t>애플리케이션 등록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7320" t="10021" r="20075"/>
          <a:stretch/>
        </p:blipFill>
        <p:spPr>
          <a:xfrm>
            <a:off x="1496616" y="1536490"/>
            <a:ext cx="6048672" cy="470898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70054" y="1621140"/>
            <a:ext cx="466353" cy="178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36877" y="1993918"/>
            <a:ext cx="699530" cy="138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03235" y="5013176"/>
            <a:ext cx="699530" cy="138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08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562358" cy="553998"/>
          </a:xfrm>
        </p:spPr>
        <p:txBody>
          <a:bodyPr/>
          <a:lstStyle/>
          <a:p>
            <a:r>
              <a:rPr lang="ko-KR" altLang="en-US" dirty="0"/>
              <a:t>애플리케이션 등록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내용 개체 틀 4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altLang="ko-KR" dirty="0" err="1" smtClean="0"/>
              <a:t>Naver</a:t>
            </a:r>
            <a:r>
              <a:rPr lang="ko-KR" altLang="en-US" dirty="0" smtClean="0"/>
              <a:t> </a:t>
            </a:r>
            <a:r>
              <a:rPr lang="en-US" altLang="ko-KR" dirty="0" smtClean="0"/>
              <a:t>Developers</a:t>
            </a:r>
            <a:r>
              <a:rPr lang="ko-KR" altLang="en-US" dirty="0"/>
              <a:t> </a:t>
            </a:r>
            <a:r>
              <a:rPr lang="en-US" altLang="ko-KR" dirty="0" smtClean="0"/>
              <a:t>ID &amp; Secret </a:t>
            </a:r>
            <a:r>
              <a:rPr lang="ko-KR" altLang="en-US" dirty="0" smtClean="0"/>
              <a:t>값 확인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28" y="1628800"/>
            <a:ext cx="8496944" cy="42906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747532" y="1758228"/>
            <a:ext cx="635936" cy="1681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273043" y="2514970"/>
            <a:ext cx="1126599" cy="184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894382" y="4572890"/>
            <a:ext cx="1363185" cy="184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932076" y="5086538"/>
            <a:ext cx="1024181" cy="184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68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562358" cy="553998"/>
          </a:xfrm>
        </p:spPr>
        <p:txBody>
          <a:bodyPr/>
          <a:lstStyle/>
          <a:p>
            <a:r>
              <a:rPr lang="en-US" altLang="ko-KR" dirty="0"/>
              <a:t>Java source code </a:t>
            </a:r>
            <a:r>
              <a:rPr lang="ko-KR" altLang="en-US" dirty="0"/>
              <a:t>설명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내용 개체 틀 4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/>
          <a:p>
            <a:r>
              <a:rPr lang="en-US" altLang="ko-KR" dirty="0"/>
              <a:t>Java source code </a:t>
            </a:r>
            <a:r>
              <a:rPr lang="en-US" altLang="ko-KR" dirty="0" smtClean="0"/>
              <a:t>– HTTP </a:t>
            </a:r>
            <a:r>
              <a:rPr lang="ko-KR" altLang="en-US" dirty="0" smtClean="0"/>
              <a:t>요청 메시지 전송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624" y="1772816"/>
            <a:ext cx="5898654" cy="436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32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43170" y="144000"/>
            <a:ext cx="9562358" cy="553998"/>
          </a:xfrm>
        </p:spPr>
        <p:txBody>
          <a:bodyPr/>
          <a:lstStyle/>
          <a:p>
            <a:r>
              <a:rPr lang="en-US" altLang="ko-KR" dirty="0"/>
              <a:t>Java source code </a:t>
            </a:r>
            <a:r>
              <a:rPr lang="ko-KR" altLang="en-US" dirty="0"/>
              <a:t>설명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내용 개체 틀 4"/>
          <p:cNvSpPr>
            <a:spLocks noGrp="1"/>
          </p:cNvSpPr>
          <p:nvPr>
            <p:ph idx="1"/>
          </p:nvPr>
        </p:nvSpPr>
        <p:spPr>
          <a:xfrm>
            <a:off x="144000" y="908720"/>
            <a:ext cx="9601200" cy="5328592"/>
          </a:xfrm>
        </p:spPr>
        <p:txBody>
          <a:bodyPr>
            <a:normAutofit/>
          </a:bodyPr>
          <a:lstStyle/>
          <a:p>
            <a:r>
              <a:rPr lang="en-US" altLang="ko-KR" dirty="0"/>
              <a:t>Java source code </a:t>
            </a:r>
            <a:r>
              <a:rPr lang="en-US" altLang="ko-KR" dirty="0" smtClean="0"/>
              <a:t>– HTTP </a:t>
            </a:r>
            <a:r>
              <a:rPr lang="ko-KR" altLang="en-US" dirty="0" smtClean="0"/>
              <a:t>응답 메시지 수신 및 처리</a:t>
            </a:r>
            <a:endParaRPr lang="en-US" altLang="ko-KR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600" y="1627093"/>
            <a:ext cx="6984776" cy="457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11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44000" y="908720"/>
            <a:ext cx="9561528" cy="5328592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네이버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API</a:t>
            </a:r>
            <a:r>
              <a:rPr lang="ko-KR" altLang="en-US" sz="2400" dirty="0" smtClean="0"/>
              <a:t>를 활용한 </a:t>
            </a:r>
            <a:r>
              <a:rPr lang="en-US" altLang="ko-KR" sz="2400" dirty="0" smtClean="0"/>
              <a:t>Application </a:t>
            </a:r>
            <a:r>
              <a:rPr lang="ko-KR" altLang="en-US" sz="2400" dirty="0" smtClean="0"/>
              <a:t>개발</a:t>
            </a:r>
            <a:endParaRPr lang="en-US" altLang="ko-KR" sz="2400" dirty="0" smtClean="0"/>
          </a:p>
          <a:p>
            <a:pPr lvl="1"/>
            <a:r>
              <a:rPr lang="ko-KR" altLang="en-US" dirty="0" smtClean="0"/>
              <a:t> </a:t>
            </a:r>
            <a:r>
              <a:rPr lang="ko-KR" altLang="en-US" sz="2000" dirty="0" smtClean="0"/>
              <a:t>선택</a:t>
            </a:r>
            <a:r>
              <a:rPr lang="en-US" altLang="ko-KR" sz="2000" dirty="0" smtClean="0"/>
              <a:t>1)</a:t>
            </a:r>
          </a:p>
          <a:p>
            <a:pPr lvl="2"/>
            <a:r>
              <a:rPr lang="ko-KR" altLang="en-US" sz="1600" dirty="0"/>
              <a:t>영어기사 </a:t>
            </a:r>
            <a:r>
              <a:rPr lang="ko-KR" altLang="en-US" sz="1600" dirty="0" err="1"/>
              <a:t>크롤링</a:t>
            </a:r>
            <a:r>
              <a:rPr lang="ko-KR" altLang="en-US" sz="1600" dirty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 err="1"/>
              <a:t>네이버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파파고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번역</a:t>
            </a:r>
            <a:endParaRPr lang="en-US" altLang="ko-KR" sz="1600" dirty="0"/>
          </a:p>
          <a:p>
            <a:pPr lvl="2"/>
            <a:r>
              <a:rPr lang="ko-KR" altLang="en-US" sz="1600" dirty="0" smtClean="0"/>
              <a:t>그래픽 </a:t>
            </a:r>
            <a:r>
              <a:rPr lang="en-US" altLang="ko-KR" sz="1600" dirty="0" smtClean="0"/>
              <a:t>UI </a:t>
            </a:r>
            <a:r>
              <a:rPr lang="ko-KR" altLang="en-US" sz="1600" dirty="0" smtClean="0"/>
              <a:t>필요 없음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콘솔에 </a:t>
            </a:r>
            <a:r>
              <a:rPr lang="ko-KR" altLang="en-US" sz="1600" dirty="0" err="1" smtClean="0"/>
              <a:t>크롤링된</a:t>
            </a:r>
            <a:r>
              <a:rPr lang="ko-KR" altLang="en-US" sz="1600" dirty="0" smtClean="0"/>
              <a:t> 결과와 한글번역 결과를 구분해서 출력</a:t>
            </a:r>
            <a:endParaRPr lang="en-US" altLang="ko-KR" sz="2400" dirty="0" smtClean="0"/>
          </a:p>
          <a:p>
            <a:pPr marL="542925" lvl="2" indent="0">
              <a:buNone/>
            </a:pPr>
            <a:endParaRPr lang="ko-KR" altLang="en-US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Assignment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205" y="2535690"/>
            <a:ext cx="6877117" cy="384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24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44000" y="908720"/>
            <a:ext cx="9561528" cy="5328592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/>
              <a:t>네이버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API</a:t>
            </a:r>
            <a:r>
              <a:rPr lang="ko-KR" altLang="en-US" sz="2400" dirty="0" smtClean="0"/>
              <a:t>를 활용한 </a:t>
            </a:r>
            <a:r>
              <a:rPr lang="en-US" altLang="ko-KR" sz="2400" dirty="0" smtClean="0"/>
              <a:t>Application </a:t>
            </a:r>
            <a:r>
              <a:rPr lang="ko-KR" altLang="en-US" sz="2400" dirty="0" smtClean="0"/>
              <a:t>개발</a:t>
            </a:r>
            <a:endParaRPr lang="en-US" altLang="ko-KR" sz="1800" dirty="0"/>
          </a:p>
          <a:p>
            <a:pPr lvl="1"/>
            <a:r>
              <a:rPr lang="ko-KR" altLang="en-US" dirty="0" smtClean="0"/>
              <a:t>선택</a:t>
            </a:r>
            <a:r>
              <a:rPr lang="en-US" altLang="ko-KR" dirty="0" smtClean="0"/>
              <a:t>2)</a:t>
            </a:r>
          </a:p>
          <a:p>
            <a:pPr lvl="2"/>
            <a:r>
              <a:rPr lang="ko-KR" altLang="en-US" sz="1800" dirty="0" err="1" smtClean="0"/>
              <a:t>네이버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API</a:t>
            </a:r>
            <a:r>
              <a:rPr lang="ko-KR" altLang="en-US" sz="1800" dirty="0" smtClean="0"/>
              <a:t>를 이용한 자유주제 </a:t>
            </a:r>
            <a:r>
              <a:rPr lang="en-US" altLang="ko-KR" sz="1800" dirty="0" smtClean="0"/>
              <a:t>Application</a:t>
            </a:r>
          </a:p>
          <a:p>
            <a:pPr lvl="2"/>
            <a:r>
              <a:rPr lang="ko-KR" altLang="en-US" sz="1800" dirty="0"/>
              <a:t>사용 </a:t>
            </a:r>
            <a:r>
              <a:rPr lang="en-US" altLang="ko-KR" sz="1800" dirty="0"/>
              <a:t>Scenario</a:t>
            </a:r>
            <a:r>
              <a:rPr lang="ko-KR" altLang="en-US" sz="1800" dirty="0"/>
              <a:t>가 있을 것 </a:t>
            </a:r>
            <a:endParaRPr lang="en-US" altLang="ko-KR" sz="1800" dirty="0" smtClean="0"/>
          </a:p>
          <a:p>
            <a:pPr lvl="2"/>
            <a:r>
              <a:rPr lang="ko-KR" altLang="en-US" sz="1800" dirty="0" err="1" smtClean="0"/>
              <a:t>가산점</a:t>
            </a:r>
            <a:r>
              <a:rPr lang="en-US" altLang="ko-KR" sz="1800" dirty="0"/>
              <a:t>!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그래픽 </a:t>
            </a:r>
            <a:r>
              <a:rPr lang="en-US" altLang="ko-KR" sz="1800" dirty="0" smtClean="0"/>
              <a:t>UI </a:t>
            </a:r>
            <a:r>
              <a:rPr lang="ko-KR" altLang="en-US" sz="1800" dirty="0" smtClean="0"/>
              <a:t>필요 없음</a:t>
            </a:r>
            <a:endParaRPr lang="en-US" altLang="ko-KR" sz="1800" dirty="0" smtClean="0"/>
          </a:p>
          <a:p>
            <a:pPr lvl="2"/>
            <a:endParaRPr lang="en-US" altLang="ko-KR" dirty="0" smtClean="0"/>
          </a:p>
          <a:p>
            <a:pPr marL="542925" lvl="2" indent="0">
              <a:buNone/>
            </a:pP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Assignment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5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04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71020</TotalTime>
  <Words>121</Words>
  <Application>Microsoft Office PowerPoint</Application>
  <PresentationFormat>A4 용지(210x297mm)</PresentationFormat>
  <Paragraphs>37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함초롬돋움</vt:lpstr>
      <vt:lpstr>Arial</vt:lpstr>
      <vt:lpstr>Calibri</vt:lpstr>
      <vt:lpstr>Wingdings</vt:lpstr>
      <vt:lpstr>Office 테마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www.pello.co.kr</dc:creator>
  <cp:lastModifiedBy>Windows 사용자</cp:lastModifiedBy>
  <cp:revision>4505</cp:revision>
  <dcterms:created xsi:type="dcterms:W3CDTF">2014-05-15T02:02:05Z</dcterms:created>
  <dcterms:modified xsi:type="dcterms:W3CDTF">2019-05-10T03:40:18Z</dcterms:modified>
</cp:coreProperties>
</file>