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308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7" r:id="rId12"/>
    <p:sldId id="261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6366" autoAdjust="0"/>
  </p:normalViewPr>
  <p:slideViewPr>
    <p:cSldViewPr>
      <p:cViewPr>
        <p:scale>
          <a:sx n="125" d="100"/>
          <a:sy n="125" d="100"/>
        </p:scale>
        <p:origin x="1338" y="-54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FTP Server &amp; Client #1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2019.04.26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Practice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Source code test</a:t>
            </a:r>
          </a:p>
          <a:p>
            <a:pPr lvl="1">
              <a:buClrTx/>
            </a:pPr>
            <a:r>
              <a:rPr lang="ko-KR" altLang="en-US" dirty="0" smtClean="0"/>
              <a:t>조교 컴퓨터의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서버에서 파일 다운로드 받기</a:t>
            </a: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3212976"/>
            <a:ext cx="5391150" cy="2971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92" y="2254735"/>
            <a:ext cx="5876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Practice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Practice 1</a:t>
            </a:r>
          </a:p>
          <a:p>
            <a:pPr lvl="1">
              <a:buClrTx/>
            </a:pPr>
            <a:r>
              <a:rPr lang="ko-KR" altLang="en-US" dirty="0" smtClean="0"/>
              <a:t>자신</a:t>
            </a:r>
            <a:r>
              <a:rPr lang="en-US" altLang="ko-KR" dirty="0"/>
              <a:t> </a:t>
            </a:r>
            <a:r>
              <a:rPr lang="ko-KR" altLang="en-US" dirty="0" smtClean="0"/>
              <a:t>컴퓨터에 구축한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put method</a:t>
            </a:r>
            <a:r>
              <a:rPr lang="ko-KR" altLang="en-US" dirty="0" smtClean="0"/>
              <a:t>를 통해서 파일 업로드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dirty="0" smtClean="0"/>
              <a:t>아래의 정보를 수정해 줘야 함</a:t>
            </a: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endParaRPr lang="en-US" altLang="ko-KR" dirty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안에서 동작하기 때문에</a:t>
            </a:r>
            <a:r>
              <a:rPr lang="en-US" altLang="ko-KR" dirty="0"/>
              <a:t> </a:t>
            </a:r>
            <a:r>
              <a:rPr lang="ko-KR" altLang="en-US" dirty="0" smtClean="0"/>
              <a:t>혼동될 수 있는 부분으로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서버의 </a:t>
            </a:r>
            <a:r>
              <a:rPr lang="en-US" altLang="ko-KR" b="1" dirty="0" smtClean="0"/>
              <a:t>Shared folder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소스코드의 </a:t>
            </a:r>
            <a:r>
              <a:rPr lang="ko-KR" altLang="en-US" b="1" dirty="0" smtClean="0"/>
              <a:t>파일 업로드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다운로드</a:t>
            </a:r>
            <a:r>
              <a:rPr lang="ko-KR" altLang="en-US" dirty="0" smtClean="0"/>
              <a:t> 폴더를 다르게 해주는 것에 유의한다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3194914"/>
            <a:ext cx="4636244" cy="5635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3969200"/>
            <a:ext cx="7934325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5088" y="310736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자신 컴퓨터의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와 자신이 등록했던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로 수정해준다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401160" y="3181808"/>
            <a:ext cx="1296144" cy="16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51940" y="3464754"/>
            <a:ext cx="576924" cy="18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0552" y="3573016"/>
            <a:ext cx="576924" cy="18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49232" y="3982415"/>
            <a:ext cx="1551840" cy="463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76736" y="4502283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서버에 파일을 업로드 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서버의 파일을 다운로드 할 폴더의 경로 설정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541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en-US" altLang="ko-KR" dirty="0" smtClean="0"/>
              <a:t>setting</a:t>
            </a:r>
            <a:endParaRPr lang="en-US" altLang="ko-KR" dirty="0" smtClean="0"/>
          </a:p>
          <a:p>
            <a:r>
              <a:rPr lang="en-US" altLang="ko-KR" dirty="0" smtClean="0"/>
              <a:t>Source code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Practice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 err="1"/>
              <a:t>Filezilla</a:t>
            </a:r>
            <a:r>
              <a:rPr lang="en-US" altLang="ko-KR" dirty="0"/>
              <a:t>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Filezilla</a:t>
            </a:r>
            <a:r>
              <a:rPr lang="en-US" altLang="ko-KR" dirty="0" smtClean="0"/>
              <a:t> setting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ko-KR" dirty="0" smtClean="0"/>
              <a:t>7</a:t>
            </a:r>
            <a:r>
              <a:rPr lang="ko-KR" altLang="en-US" dirty="0" smtClean="0"/>
              <a:t>주차 실습자료의 </a:t>
            </a:r>
            <a:r>
              <a:rPr lang="en-US" altLang="ko-KR" b="1" dirty="0" smtClean="0"/>
              <a:t>FileZilla_Server-0_9_60_2.exe</a:t>
            </a:r>
            <a:r>
              <a:rPr lang="ko-KR" altLang="en-US" dirty="0"/>
              <a:t> </a:t>
            </a:r>
            <a:r>
              <a:rPr lang="ko-KR" altLang="en-US" dirty="0" smtClean="0"/>
              <a:t>실행하여 설치</a:t>
            </a:r>
            <a:endParaRPr lang="en-US" altLang="ko-KR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ko-KR" dirty="0" smtClean="0"/>
              <a:t>Edit -&gt; User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93" y="2994410"/>
            <a:ext cx="546831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 err="1"/>
              <a:t>Filezilla</a:t>
            </a:r>
            <a:r>
              <a:rPr lang="en-US" altLang="ko-KR" dirty="0"/>
              <a:t>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Filezilla</a:t>
            </a:r>
            <a:r>
              <a:rPr lang="en-US" altLang="ko-KR" dirty="0" smtClean="0"/>
              <a:t> setting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ko-KR" dirty="0" smtClean="0"/>
              <a:t>Add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ko-KR" dirty="0" smtClean="0"/>
              <a:t>Password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3490236"/>
            <a:ext cx="4111228" cy="27470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3490236"/>
            <a:ext cx="4215586" cy="28730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40832" y="4869160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77136" y="4005064"/>
            <a:ext cx="50405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3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외부 라이브러리 추가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/>
              <a:t>7</a:t>
            </a:r>
            <a:r>
              <a:rPr lang="ko-KR" altLang="en-US" dirty="0"/>
              <a:t>주차 실습자료의 </a:t>
            </a:r>
            <a:r>
              <a:rPr lang="en-US" altLang="ko-KR" b="1" dirty="0" smtClean="0"/>
              <a:t>commons-net-3.6.jar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Java Class Build path</a:t>
            </a:r>
            <a:r>
              <a:rPr lang="ko-KR" altLang="en-US" dirty="0" smtClean="0"/>
              <a:t>에 추가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254473"/>
            <a:ext cx="2998262" cy="44644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2636838"/>
            <a:ext cx="4865632" cy="369976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074744" y="3645024"/>
            <a:ext cx="10801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6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pPr>
              <a:buClrTx/>
            </a:pPr>
            <a:endParaRPr lang="en-US" altLang="ko-KR" dirty="0"/>
          </a:p>
          <a:p>
            <a:pPr>
              <a:buClrTx/>
            </a:pPr>
            <a:endParaRPr lang="en-US" altLang="ko-KR" dirty="0" smtClean="0"/>
          </a:p>
          <a:p>
            <a:pPr>
              <a:buClrTx/>
            </a:pPr>
            <a:endParaRPr lang="en-US" altLang="ko-KR" dirty="0"/>
          </a:p>
          <a:p>
            <a:pPr>
              <a:buClrTx/>
            </a:pPr>
            <a:r>
              <a:rPr lang="en-US" altLang="ko-KR" dirty="0" smtClean="0"/>
              <a:t>Connect &amp; Login &amp; Logout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4647"/>
          <a:stretch/>
        </p:blipFill>
        <p:spPr>
          <a:xfrm>
            <a:off x="719137" y="1628800"/>
            <a:ext cx="8467725" cy="15121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75" y="3847265"/>
            <a:ext cx="3411210" cy="2660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52" y="3834855"/>
            <a:ext cx="3386964" cy="27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 list</a:t>
            </a:r>
          </a:p>
          <a:p>
            <a:pPr lvl="1">
              <a:buClrTx/>
            </a:pPr>
            <a:r>
              <a:rPr lang="en-US" altLang="ko-KR" dirty="0" smtClean="0"/>
              <a:t>Shared Folder</a:t>
            </a:r>
            <a:r>
              <a:rPr lang="ko-KR" altLang="en-US" dirty="0" smtClean="0"/>
              <a:t>에 있는 파일들의 리스트를 갖고 옴</a:t>
            </a:r>
            <a:endParaRPr lang="en-US" altLang="ko-KR" dirty="0" smtClean="0"/>
          </a:p>
          <a:p>
            <a:pPr>
              <a:buClrTx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>
              <a:buClrTx/>
            </a:pPr>
            <a:r>
              <a:rPr lang="en-US" altLang="ko-KR" dirty="0" smtClean="0"/>
              <a:t>get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3" y="1916832"/>
            <a:ext cx="4032448" cy="13778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8" y="4107480"/>
            <a:ext cx="3188752" cy="27295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476" y="4107480"/>
            <a:ext cx="3637052" cy="2639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6132" y="4737844"/>
            <a:ext cx="2016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같은 동작을 하지만 </a:t>
            </a:r>
            <a:r>
              <a:rPr lang="en-US" altLang="ko-KR" sz="1400" dirty="0" smtClean="0"/>
              <a:t>Return </a:t>
            </a:r>
            <a:r>
              <a:rPr lang="ko-KR" altLang="en-US" sz="1400" dirty="0" smtClean="0"/>
              <a:t>값이 이 다름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사용에 따라 선택하여 </a:t>
            </a:r>
            <a:r>
              <a:rPr lang="en-US" altLang="ko-KR" sz="1400" dirty="0" smtClean="0"/>
              <a:t>get method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08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put</a:t>
            </a:r>
          </a:p>
          <a:p>
            <a:pPr lvl="1">
              <a:buClrTx/>
            </a:pPr>
            <a:r>
              <a:rPr lang="ko-KR" altLang="en-US" dirty="0" smtClean="0"/>
              <a:t>서버의 폴더에 </a:t>
            </a:r>
            <a:r>
              <a:rPr lang="en-US" altLang="ko-KR" dirty="0" err="1" smtClean="0"/>
              <a:t>sUpDir</a:t>
            </a:r>
            <a:r>
              <a:rPr lang="ko-KR" altLang="en-US" dirty="0"/>
              <a:t> </a:t>
            </a:r>
            <a:r>
              <a:rPr lang="ko-KR" altLang="en-US" dirty="0" smtClean="0"/>
              <a:t>경로에 저장된 파일 업로드</a:t>
            </a: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2" y="1988840"/>
            <a:ext cx="3672408" cy="28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cd &amp; disconnect &amp; </a:t>
            </a:r>
            <a:r>
              <a:rPr lang="en-US" altLang="ko-KR" dirty="0" err="1" smtClean="0"/>
              <a:t>setFileType</a:t>
            </a: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1">
              <a:buClrTx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132856"/>
            <a:ext cx="4239624" cy="3848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8944" y="242088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FTP </a:t>
            </a:r>
            <a:r>
              <a:rPr lang="ko-KR" altLang="en-US" sz="1400" dirty="0" smtClean="0"/>
              <a:t>서버에 여러 폴더가 있을 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폴더간 이동을 위한 </a:t>
            </a:r>
            <a:r>
              <a:rPr lang="ko-KR" altLang="en-US" sz="1400" dirty="0" err="1" smtClean="0"/>
              <a:t>메쏘드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6736" y="376661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서버와의 연결종료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64968" y="503692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파일을 서버로 전송할 때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방법을 바꾸는 </a:t>
            </a:r>
            <a:r>
              <a:rPr lang="ko-KR" altLang="en-US" sz="1400" dirty="0" err="1" smtClean="0"/>
              <a:t>메쏘드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ASCII or </a:t>
            </a:r>
            <a:r>
              <a:rPr lang="ko-KR" altLang="en-US" sz="1400" dirty="0" smtClean="0"/>
              <a:t>바이너리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92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70992</TotalTime>
  <Words>226</Words>
  <Application>Microsoft Office PowerPoint</Application>
  <PresentationFormat>A4 용지(210x297mm)</PresentationFormat>
  <Paragraphs>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4502</cp:revision>
  <dcterms:created xsi:type="dcterms:W3CDTF">2014-05-15T02:02:05Z</dcterms:created>
  <dcterms:modified xsi:type="dcterms:W3CDTF">2019-04-26T03:33:27Z</dcterms:modified>
</cp:coreProperties>
</file>