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41" r:id="rId10"/>
    <p:sldId id="442" r:id="rId11"/>
    <p:sldId id="438" r:id="rId12"/>
    <p:sldId id="439" r:id="rId13"/>
    <p:sldId id="443" r:id="rId14"/>
    <p:sldId id="444" r:id="rId15"/>
    <p:sldId id="445" r:id="rId16"/>
    <p:sldId id="446" r:id="rId17"/>
    <p:sldId id="447" r:id="rId18"/>
    <p:sldId id="449" r:id="rId19"/>
    <p:sldId id="450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41"/>
            <p14:sldId id="442"/>
            <p14:sldId id="438"/>
            <p14:sldId id="439"/>
            <p14:sldId id="443"/>
            <p14:sldId id="444"/>
            <p14:sldId id="445"/>
            <p14:sldId id="446"/>
            <p14:sldId id="447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101" d="100"/>
          <a:sy n="101" d="100"/>
        </p:scale>
        <p:origin x="1024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7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7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3"/>
            <a:ext cx="2918830" cy="495029"/>
          </a:xfrm>
          <a:prstGeom prst="rect">
            <a:avLst/>
          </a:prstGeom>
        </p:spPr>
        <p:txBody>
          <a:bodyPr vert="horz" lIns="94851" tIns="47426" rIns="94851" bIns="47426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752475"/>
            <a:ext cx="5722937" cy="429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6" rIns="94851" bIns="474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38745" y="5226822"/>
            <a:ext cx="5658274" cy="3934522"/>
          </a:xfrm>
          <a:prstGeom prst="rect">
            <a:avLst/>
          </a:prstGeom>
        </p:spPr>
        <p:txBody>
          <a:bodyPr vert="horz" lIns="94851" tIns="47426" rIns="94851" bIns="47426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6"/>
            <a:ext cx="2918830" cy="495028"/>
          </a:xfrm>
          <a:prstGeom prst="rect">
            <a:avLst/>
          </a:prstGeom>
        </p:spPr>
        <p:txBody>
          <a:bodyPr vert="horz" lIns="94851" tIns="47426" rIns="94851" bIns="47426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06413" y="752475"/>
            <a:ext cx="5722937" cy="4292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7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4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3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9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9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65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2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6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4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4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1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8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2019-10-17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2019-10-17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dirty="0" smtClean="0"/>
              <a:t>8. </a:t>
            </a:r>
            <a:r>
              <a:rPr lang="ko-KR" altLang="en-US" sz="5400" b="1" dirty="0" smtClean="0"/>
              <a:t>서브 쿼리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/>
              <a:t>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ko-KR" dirty="0"/>
              <a:t>[</a:t>
            </a:r>
            <a:r>
              <a:rPr lang="en-US" altLang="ko-KR" dirty="0" smtClean="0"/>
              <a:t>IN] </a:t>
            </a:r>
          </a:p>
          <a:p>
            <a:pPr lvl="1" algn="l"/>
            <a:r>
              <a:rPr lang="ko-KR" altLang="en-US" dirty="0" smtClean="0"/>
              <a:t>다중 </a:t>
            </a:r>
            <a:r>
              <a:rPr lang="ko-KR" altLang="en-US" dirty="0"/>
              <a:t>행 연산자</a:t>
            </a:r>
            <a:r>
              <a:rPr lang="en-US" altLang="ko-KR" dirty="0"/>
              <a:t>IN</a:t>
            </a:r>
            <a:r>
              <a:rPr lang="ko-KR" altLang="en-US" dirty="0"/>
              <a:t>은 메인 쿼리의 비교 조건이 서브 쿼리의 결과 중에서 하나라도 일치하면 </a:t>
            </a:r>
            <a:r>
              <a:rPr lang="ko-KR" altLang="en-US" dirty="0" smtClean="0"/>
              <a:t>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[ALL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lvl="1" algn="l"/>
            <a:r>
              <a:rPr lang="ko-KR" altLang="en-US" dirty="0" smtClean="0"/>
              <a:t>다중 </a:t>
            </a:r>
            <a:r>
              <a:rPr lang="ko-KR" altLang="en-US" dirty="0"/>
              <a:t>행 연산자 </a:t>
            </a:r>
            <a:r>
              <a:rPr lang="en-US" altLang="ko-KR" dirty="0"/>
              <a:t>ALL</a:t>
            </a:r>
            <a:r>
              <a:rPr lang="ko-KR" altLang="en-US" dirty="0"/>
              <a:t>은 메인 쿼리의 비교 조건이 서브 쿼리의 검색 결과와 모든 값이 일치하면 </a:t>
            </a:r>
            <a:r>
              <a:rPr lang="ko-KR" altLang="en-US" dirty="0" smtClean="0"/>
              <a:t>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[ANY, SOME] </a:t>
            </a:r>
          </a:p>
          <a:p>
            <a:pPr lvl="1" algn="l"/>
            <a:r>
              <a:rPr lang="ko-KR" altLang="en-US" dirty="0" smtClean="0"/>
              <a:t>다중 </a:t>
            </a:r>
            <a:r>
              <a:rPr lang="ko-KR" altLang="en-US" dirty="0"/>
              <a:t>행 연산자 </a:t>
            </a:r>
            <a:r>
              <a:rPr lang="ko-KR" altLang="ko-KR" dirty="0" err="1"/>
              <a:t>ANY</a:t>
            </a:r>
            <a:r>
              <a:rPr lang="ko-KR" altLang="en-US" dirty="0" err="1"/>
              <a:t>와</a:t>
            </a:r>
            <a:r>
              <a:rPr lang="ko-KR" altLang="ko-KR" dirty="0"/>
              <a:t> </a:t>
            </a:r>
            <a:r>
              <a:rPr lang="ko-KR" altLang="ko-KR" dirty="0" err="1"/>
              <a:t>SOME</a:t>
            </a:r>
            <a:r>
              <a:rPr lang="ko-KR" altLang="en-US" dirty="0" err="1"/>
              <a:t>은</a:t>
            </a:r>
            <a:r>
              <a:rPr lang="ko-KR" altLang="en-US" dirty="0"/>
              <a:t> 메인 쿼리의 비교 조건이 서브 쿼리의 검색 결과와 하나 이상이 일치하면 </a:t>
            </a:r>
            <a:r>
              <a:rPr lang="ko-KR" altLang="en-US" dirty="0" smtClean="0"/>
              <a:t>참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[</a:t>
            </a:r>
            <a:r>
              <a:rPr lang="ko-KR" altLang="ko-KR" dirty="0" smtClean="0"/>
              <a:t>EXIST</a:t>
            </a:r>
            <a:r>
              <a:rPr lang="en-US" altLang="ko-KR" dirty="0" smtClean="0"/>
              <a:t>] </a:t>
            </a:r>
          </a:p>
          <a:p>
            <a:pPr lvl="1" algn="l"/>
            <a:r>
              <a:rPr lang="ko-KR" altLang="en-US" dirty="0" smtClean="0"/>
              <a:t>다중 </a:t>
            </a:r>
            <a:r>
              <a:rPr lang="ko-KR" altLang="en-US" dirty="0"/>
              <a:t>행 연산자 </a:t>
            </a:r>
            <a:r>
              <a:rPr lang="en-US" altLang="ko-KR" dirty="0"/>
              <a:t>EXIST</a:t>
            </a:r>
            <a:r>
              <a:rPr lang="ko-KR" altLang="en-US" dirty="0"/>
              <a:t>는 메인 쿼리의 비교 조건이 서브 쿼리의 결과 중에서 만족하는 값이 하나라도 존재하면 </a:t>
            </a:r>
            <a:r>
              <a:rPr lang="ko-KR" altLang="en-US" dirty="0" smtClean="0"/>
              <a:t>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422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427" y="1246188"/>
            <a:ext cx="8287146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200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0366" y="1246188"/>
            <a:ext cx="7103268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712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713" y="2342854"/>
            <a:ext cx="8410575" cy="25421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628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572" y="1246188"/>
            <a:ext cx="7710857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430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353" y="1246188"/>
            <a:ext cx="7555294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052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688" y="1246188"/>
            <a:ext cx="7618624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201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223" y="1246188"/>
            <a:ext cx="7393554" cy="47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85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409" y="1246188"/>
            <a:ext cx="7523182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421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194" y="1246188"/>
            <a:ext cx="7455612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7356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쿼리의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사원의 이름이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이문세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사원이 어떤 부서 소속인지 부서명을 알아내자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조인이 아닌 </a:t>
            </a:r>
            <a:r>
              <a:rPr lang="ko-KR" altLang="en-US" b="1" dirty="0" smtClean="0"/>
              <a:t>서브 </a:t>
            </a:r>
            <a:r>
              <a:rPr lang="ko-KR" altLang="en-US" b="1" dirty="0" err="1" smtClean="0"/>
              <a:t>쿼리문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사용해서도 해결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3314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쿼리의 기본 개념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834" y="1246188"/>
            <a:ext cx="7212332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1557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쿼리의 </a:t>
            </a:r>
            <a:r>
              <a:rPr lang="ko-KR" altLang="en-US" dirty="0"/>
              <a:t>기본 개념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860" y="1246188"/>
            <a:ext cx="8024281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43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쿼리의 기본 개념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475" y="1246188"/>
            <a:ext cx="7177050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3721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쿼리 규칙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90" y="1246188"/>
            <a:ext cx="8223620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0451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행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694" y="1246188"/>
            <a:ext cx="7336612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913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230" y="1246188"/>
            <a:ext cx="7089541" cy="47355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3984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/>
              <a:t>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쿼리에서 반환되는 결과가 하나 이상의 행일 때 사용하는 서브 쿼리</a:t>
            </a:r>
          </a:p>
          <a:p>
            <a:pPr lvl="1"/>
            <a:r>
              <a:rPr lang="ko-KR" altLang="ko-KR" b="1" dirty="0"/>
              <a:t>다중 행 서브 쿼리는 반드시 다중 행 연산자(</a:t>
            </a:r>
            <a:r>
              <a:rPr lang="ko-KR" altLang="ko-KR" b="1" dirty="0" err="1"/>
              <a:t>Multiple</a:t>
            </a:r>
            <a:r>
              <a:rPr lang="ko-KR" altLang="ko-KR" b="1" dirty="0"/>
              <a:t> </a:t>
            </a:r>
            <a:r>
              <a:rPr lang="ko-KR" altLang="ko-KR" b="1" dirty="0" err="1"/>
              <a:t>Row</a:t>
            </a:r>
            <a:r>
              <a:rPr lang="ko-KR" altLang="ko-KR" b="1" dirty="0"/>
              <a:t> </a:t>
            </a:r>
            <a:r>
              <a:rPr lang="ko-KR" altLang="ko-KR" b="1" dirty="0" err="1"/>
              <a:t>Operator</a:t>
            </a:r>
            <a:r>
              <a:rPr lang="ko-KR" altLang="ko-KR" b="1" dirty="0"/>
              <a:t>)인</a:t>
            </a:r>
            <a:r>
              <a:rPr lang="ko-KR" altLang="en-US" b="1" dirty="0"/>
              <a:t/>
            </a:r>
            <a:br>
              <a:rPr lang="ko-KR" altLang="en-US" b="1" dirty="0"/>
            </a:br>
            <a:r>
              <a:rPr lang="ko-KR" altLang="ko-KR" b="1" dirty="0"/>
              <a:t> IN, ANY, SOME, ALL, </a:t>
            </a:r>
            <a:r>
              <a:rPr lang="ko-KR" altLang="ko-KR" b="1" dirty="0" err="1"/>
              <a:t>EXIST와</a:t>
            </a:r>
            <a:r>
              <a:rPr lang="ko-KR" altLang="ko-KR" b="1" dirty="0"/>
              <a:t> 함께 사용해야 </a:t>
            </a:r>
            <a:r>
              <a:rPr lang="ko-KR" altLang="en-US" b="1" dirty="0"/>
              <a:t>함</a:t>
            </a:r>
            <a:endParaRPr lang="ko-KR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69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85115</TotalTime>
  <Words>213</Words>
  <Application>Microsoft Office PowerPoint</Application>
  <PresentationFormat>화면 슬라이드 쇼(4:3)</PresentationFormat>
  <Paragraphs>51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추억</vt:lpstr>
      <vt:lpstr>8. 서브 쿼리</vt:lpstr>
      <vt:lpstr>서브 쿼리의 기본 개념</vt:lpstr>
      <vt:lpstr>서브 쿼리의 기본 개념</vt:lpstr>
      <vt:lpstr>서브 쿼리의 기본 개념</vt:lpstr>
      <vt:lpstr>서브 쿼리의 기본 개념</vt:lpstr>
      <vt:lpstr>서브 쿼리 규칙</vt:lpstr>
      <vt:lpstr>단일 행 서브쿼리</vt:lpstr>
      <vt:lpstr>단일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  <vt:lpstr>다중 행 서브쿼리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hallym</cp:lastModifiedBy>
  <cp:revision>809</cp:revision>
  <cp:lastPrinted>2019-10-17T08:52:05Z</cp:lastPrinted>
  <dcterms:created xsi:type="dcterms:W3CDTF">2015-03-12T06:09:39Z</dcterms:created>
  <dcterms:modified xsi:type="dcterms:W3CDTF">2019-10-17T09:05:46Z</dcterms:modified>
</cp:coreProperties>
</file>