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407" r:id="rId3"/>
    <p:sldId id="408" r:id="rId4"/>
    <p:sldId id="375" r:id="rId5"/>
    <p:sldId id="409" r:id="rId6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7E0"/>
    <a:srgbClr val="EB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4" autoAdjust="0"/>
    <p:restoredTop sz="84038" autoAdjust="0"/>
  </p:normalViewPr>
  <p:slideViewPr>
    <p:cSldViewPr>
      <p:cViewPr varScale="1">
        <p:scale>
          <a:sx n="97" d="100"/>
          <a:sy n="97" d="100"/>
        </p:scale>
        <p:origin x="18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966" y="-8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A07652-E6F8-499D-9D8F-7ADFDD5288C0}" type="datetimeFigureOut">
              <a:rPr lang="ko-KR" altLang="en-US"/>
              <a:pPr>
                <a:defRPr/>
              </a:pPr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3187A7-23EB-4996-BDCD-54CF2636E7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1C2009-8A46-4E49-B89A-DAA205D4127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4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0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5E58287-E3A6-4496-9D74-1D4267EB343E}" type="datetime1">
              <a:rPr lang="ko-KR" altLang="en-US"/>
              <a:pPr>
                <a:defRPr/>
              </a:pPr>
              <a:t>2019-09-05</a:t>
            </a:fld>
            <a:endParaRPr lang="ko-KR" altLang="en-US"/>
          </a:p>
        </p:txBody>
      </p:sp>
      <p:sp>
        <p:nvSpPr>
          <p:cNvPr id="11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 dirty="0"/>
          </a:p>
        </p:txBody>
      </p: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F8986-6BEA-4856-B1B7-1EA1F41C04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02E6-1427-4F83-9098-5668769D3327}" type="datetime1">
              <a:rPr lang="ko-KR" altLang="en-US"/>
              <a:pPr>
                <a:defRPr/>
              </a:pPr>
              <a:t>2019-09-05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56CC3-4A61-4DBD-B31B-DEB46FD7B2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DA538-3649-4456-83B2-0473AB1927F2}" type="datetime1">
              <a:rPr lang="ko-KR" altLang="en-US"/>
              <a:pPr>
                <a:defRPr/>
              </a:pPr>
              <a:t>2019-09-05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CA57E-4D25-47A0-9093-C280C0A515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  <a:lvl2pPr>
              <a:defRPr>
                <a:latin typeface="굴림" pitchFamily="50" charset="-127"/>
                <a:ea typeface="굴림" pitchFamily="50" charset="-127"/>
              </a:defRPr>
            </a:lvl2pPr>
            <a:lvl3pPr>
              <a:defRPr>
                <a:latin typeface="굴림" pitchFamily="50" charset="-127"/>
                <a:ea typeface="굴림" pitchFamily="50" charset="-127"/>
              </a:defRPr>
            </a:lvl3pPr>
            <a:lvl4pPr>
              <a:defRPr>
                <a:latin typeface="굴림" pitchFamily="50" charset="-127"/>
                <a:ea typeface="굴림" pitchFamily="50" charset="-127"/>
              </a:defRPr>
            </a:lvl4pPr>
            <a:lvl5pPr>
              <a:defRPr>
                <a:latin typeface="굴림" pitchFamily="50" charset="-127"/>
                <a:ea typeface="굴림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37F49-47BE-4710-8E0D-C3EEAFB2F7E8}" type="datetime1">
              <a:rPr lang="ko-KR" altLang="en-US"/>
              <a:pPr>
                <a:defRPr/>
              </a:pPr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latin typeface="Impact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Impact" pitchFamily="34" charset="0"/>
              </a:defRPr>
            </a:lvl1pPr>
          </a:lstStyle>
          <a:p>
            <a:pPr>
              <a:defRPr/>
            </a:pPr>
            <a:fld id="{2891E293-76DF-4E4F-A12F-AF906AD29F7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DAD7A-1D24-426E-8104-2404EDCE6756}" type="datetime1">
              <a:rPr lang="ko-KR" altLang="en-US"/>
              <a:pPr>
                <a:defRPr/>
              </a:pPr>
              <a:t>2019-09-05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ABBBE-F1A2-47F4-9F0C-0CD51ECF54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EBC06-E10D-4C3E-BFEA-2147EE88BA73}" type="datetime1">
              <a:rPr lang="ko-KR" altLang="en-US"/>
              <a:pPr>
                <a:defRPr/>
              </a:pPr>
              <a:t>2019-09-05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1319-9D7B-441E-9568-4947E0CB0D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CD191-902D-44C0-A925-0D3EB2EABEAA}" type="datetime1">
              <a:rPr lang="ko-KR" altLang="en-US"/>
              <a:pPr>
                <a:defRPr/>
              </a:pPr>
              <a:t>2019-09-05</a:t>
            </a:fld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6A3-D7C8-41F0-B037-4F47EBB4F1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7913D-D7C4-4D2E-85C4-7C272089E4CD}" type="datetime1">
              <a:rPr lang="ko-KR" altLang="en-US"/>
              <a:pPr>
                <a:defRPr/>
              </a:pPr>
              <a:t>2019-09-05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7D8F-C9FB-4530-A6CB-D7B983910B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E37BB-8F96-4494-BB28-8883738AFBB7}" type="datetime1">
              <a:rPr lang="ko-KR" altLang="en-US"/>
              <a:pPr>
                <a:defRPr/>
              </a:pPr>
              <a:t>2019-09-05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2400A-415A-4383-879F-159E75881B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직선 연결선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82DDE-3EBB-41D1-9733-4C068F2BB9B0}" type="datetime1">
              <a:rPr lang="ko-KR" altLang="en-US"/>
              <a:pPr>
                <a:defRPr/>
              </a:pPr>
              <a:t>2019-09-05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F8F4-6628-44EE-A730-D051B8F82F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C7EE8-9E69-4845-A175-C90A0E0EAF2F}" type="datetime1">
              <a:rPr lang="ko-KR" altLang="en-US"/>
              <a:pPr>
                <a:defRPr/>
              </a:pPr>
              <a:t>2019-09-05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1CE09-6B69-4223-8C0E-FCA9D036DB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EA4C84-D07F-44EF-B53B-F19480FCBB78}" type="datetime1">
              <a:rPr lang="ko-KR" altLang="en-US"/>
              <a:pPr>
                <a:defRPr/>
              </a:pPr>
              <a:t>2019-09-05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1A9630-B806-427E-B222-1ADA5BA4D4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1" r:id="rId4"/>
    <p:sldLayoutId id="2147483682" r:id="rId5"/>
    <p:sldLayoutId id="2147483687" r:id="rId6"/>
    <p:sldLayoutId id="2147483688" r:id="rId7"/>
    <p:sldLayoutId id="2147483689" r:id="rId8"/>
    <p:sldLayoutId id="2147483690" r:id="rId9"/>
    <p:sldLayoutId id="2147483683" r:id="rId10"/>
    <p:sldLayoutId id="2147483691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ctrTitle"/>
          </p:nvPr>
        </p:nvSpPr>
        <p:spPr>
          <a:xfrm>
            <a:off x="1219200" y="3861048"/>
            <a:ext cx="6858000" cy="9906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굴림" charset="-127"/>
                <a:ea typeface="굴림" charset="-127"/>
              </a:rPr>
              <a:t>데이터베이스</a:t>
            </a:r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dirty="0"/>
              <a:t>다음 </a:t>
            </a:r>
            <a:r>
              <a:rPr lang="ko-KR" altLang="en-US" dirty="0" smtClean="0"/>
              <a:t>테이블을 </a:t>
            </a:r>
            <a:r>
              <a:rPr lang="ko-KR" altLang="en-US" dirty="0"/>
              <a:t>바탕으로 </a:t>
            </a:r>
            <a:r>
              <a:rPr lang="en-US" altLang="ko-KR" dirty="0"/>
              <a:t>ER </a:t>
            </a:r>
            <a:r>
              <a:rPr lang="ko-KR" altLang="en-US" dirty="0"/>
              <a:t>다이어그램을 </a:t>
            </a:r>
            <a:r>
              <a:rPr lang="ko-KR" altLang="en-US" dirty="0" err="1"/>
              <a:t>그리시오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graphicFrame>
        <p:nvGraphicFramePr>
          <p:cNvPr id="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289025"/>
              </p:ext>
            </p:extLst>
          </p:nvPr>
        </p:nvGraphicFramePr>
        <p:xfrm>
          <a:off x="457200" y="186813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07096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4526815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849896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테이블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열</a:t>
                      </a:r>
                      <a:r>
                        <a:rPr lang="ko-KR" altLang="en-US" baseline="0" dirty="0" smtClean="0"/>
                        <a:t>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0221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4478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65314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비디오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6430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11832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주문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 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9596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비디오 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0571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761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3932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반납일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15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 다이어그램을 바탕으로 테이블을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187624" y="2996952"/>
            <a:ext cx="6688911" cy="1728192"/>
            <a:chOff x="763409" y="2996952"/>
            <a:chExt cx="6688911" cy="1728192"/>
          </a:xfrm>
        </p:grpSpPr>
        <p:sp>
          <p:nvSpPr>
            <p:cNvPr id="10" name="직사각형 9"/>
            <p:cNvSpPr/>
            <p:nvPr/>
          </p:nvSpPr>
          <p:spPr>
            <a:xfrm>
              <a:off x="1907704" y="2996952"/>
              <a:ext cx="129614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학생</a:t>
              </a:r>
              <a:endParaRPr lang="ko-KR" altLang="en-US" dirty="0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4031940" y="2996952"/>
              <a:ext cx="1296144" cy="57606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소속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56176" y="2996952"/>
              <a:ext cx="129614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동아리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763409" y="4149080"/>
              <a:ext cx="114373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학과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987545" y="4149080"/>
              <a:ext cx="114373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학번</a:t>
              </a:r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203848" y="4149080"/>
              <a:ext cx="114373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이름</a:t>
              </a:r>
              <a:endParaRPr lang="ko-KR" altLang="en-US" dirty="0"/>
            </a:p>
          </p:txBody>
        </p:sp>
        <p:cxnSp>
          <p:nvCxnSpPr>
            <p:cNvPr id="18" name="직선 연결선 17"/>
            <p:cNvCxnSpPr>
              <a:stCxn id="10" idx="2"/>
              <a:endCxn id="15" idx="0"/>
            </p:cNvCxnSpPr>
            <p:nvPr/>
          </p:nvCxnSpPr>
          <p:spPr>
            <a:xfrm>
              <a:off x="2555776" y="3573016"/>
              <a:ext cx="3636" cy="5760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0" idx="2"/>
              <a:endCxn id="14" idx="0"/>
            </p:cNvCxnSpPr>
            <p:nvPr/>
          </p:nvCxnSpPr>
          <p:spPr>
            <a:xfrm flipH="1">
              <a:off x="1335276" y="3573016"/>
              <a:ext cx="1220500" cy="5760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0" idx="2"/>
              <a:endCxn id="16" idx="0"/>
            </p:cNvCxnSpPr>
            <p:nvPr/>
          </p:nvCxnSpPr>
          <p:spPr>
            <a:xfrm>
              <a:off x="2555776" y="3573016"/>
              <a:ext cx="1219939" cy="5760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0" idx="3"/>
              <a:endCxn id="11" idx="1"/>
            </p:cNvCxnSpPr>
            <p:nvPr/>
          </p:nvCxnSpPr>
          <p:spPr>
            <a:xfrm>
              <a:off x="3203848" y="3284984"/>
              <a:ext cx="82809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1" idx="3"/>
              <a:endCxn id="12" idx="1"/>
            </p:cNvCxnSpPr>
            <p:nvPr/>
          </p:nvCxnSpPr>
          <p:spPr>
            <a:xfrm>
              <a:off x="5328084" y="3284984"/>
              <a:ext cx="82809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6232381" y="4149080"/>
              <a:ext cx="1143734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이름</a:t>
              </a:r>
              <a:endParaRPr lang="ko-KR" altLang="en-US" dirty="0"/>
            </a:p>
          </p:txBody>
        </p:sp>
        <p:cxnSp>
          <p:nvCxnSpPr>
            <p:cNvPr id="33" name="직선 연결선 32"/>
            <p:cNvCxnSpPr>
              <a:stCxn id="32" idx="0"/>
              <a:endCxn id="12" idx="2"/>
            </p:cNvCxnSpPr>
            <p:nvPr/>
          </p:nvCxnSpPr>
          <p:spPr>
            <a:xfrm flipV="1">
              <a:off x="6804248" y="3573016"/>
              <a:ext cx="0" cy="5760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15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 다이어그램을 바탕으로 테이블을 작성하고 내부 데이터를 작성하시오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2051720" y="2924944"/>
            <a:ext cx="4617799" cy="2653072"/>
            <a:chOff x="2056835" y="2360104"/>
            <a:chExt cx="4617799" cy="2653072"/>
          </a:xfrm>
        </p:grpSpPr>
        <p:sp>
          <p:nvSpPr>
            <p:cNvPr id="6" name="직사각형 5"/>
            <p:cNvSpPr/>
            <p:nvPr/>
          </p:nvSpPr>
          <p:spPr>
            <a:xfrm>
              <a:off x="4111315" y="3400048"/>
              <a:ext cx="1080120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계좌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2266213" y="4509120"/>
              <a:ext cx="1265124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고객명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4176122" y="4509120"/>
              <a:ext cx="95050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 smtClean="0"/>
                <a:t>번호</a:t>
              </a:r>
              <a:endParaRPr lang="ko-KR" altLang="en-US" u="sng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5718581" y="4509120"/>
              <a:ext cx="95050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잔액</a:t>
              </a:r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4176122" y="2360104"/>
              <a:ext cx="95050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분류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2056835" y="2360104"/>
              <a:ext cx="1683880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카드유무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5724128" y="2360104"/>
              <a:ext cx="950506" cy="5040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이율</a:t>
              </a:r>
              <a:endParaRPr lang="ko-KR" altLang="en-US" dirty="0"/>
            </a:p>
          </p:txBody>
        </p:sp>
        <p:cxnSp>
          <p:nvCxnSpPr>
            <p:cNvPr id="15" name="직선 연결선 14"/>
            <p:cNvCxnSpPr>
              <a:stCxn id="12" idx="4"/>
              <a:endCxn id="6" idx="0"/>
            </p:cNvCxnSpPr>
            <p:nvPr/>
          </p:nvCxnSpPr>
          <p:spPr>
            <a:xfrm>
              <a:off x="2898775" y="2864160"/>
              <a:ext cx="1752600" cy="5358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1" idx="4"/>
              <a:endCxn id="6" idx="0"/>
            </p:cNvCxnSpPr>
            <p:nvPr/>
          </p:nvCxnSpPr>
          <p:spPr>
            <a:xfrm>
              <a:off x="4651375" y="2864160"/>
              <a:ext cx="0" cy="5358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3" idx="4"/>
              <a:endCxn id="6" idx="0"/>
            </p:cNvCxnSpPr>
            <p:nvPr/>
          </p:nvCxnSpPr>
          <p:spPr>
            <a:xfrm flipH="1">
              <a:off x="4651375" y="2864160"/>
              <a:ext cx="1548006" cy="5358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7" idx="0"/>
              <a:endCxn id="6" idx="2"/>
            </p:cNvCxnSpPr>
            <p:nvPr/>
          </p:nvCxnSpPr>
          <p:spPr>
            <a:xfrm flipV="1">
              <a:off x="2898775" y="3976112"/>
              <a:ext cx="1752600" cy="5330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9" idx="0"/>
              <a:endCxn id="6" idx="2"/>
            </p:cNvCxnSpPr>
            <p:nvPr/>
          </p:nvCxnSpPr>
          <p:spPr>
            <a:xfrm flipV="1">
              <a:off x="4651375" y="3976112"/>
              <a:ext cx="0" cy="5330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0" idx="0"/>
              <a:endCxn id="6" idx="2"/>
            </p:cNvCxnSpPr>
            <p:nvPr/>
          </p:nvCxnSpPr>
          <p:spPr>
            <a:xfrm flipH="1" flipV="1">
              <a:off x="4651375" y="3976112"/>
              <a:ext cx="1542459" cy="5330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392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이미지로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 </a:t>
            </a:r>
            <a:r>
              <a:rPr lang="en-US" altLang="ko-KR" dirty="0" smtClean="0"/>
              <a:t>2, 3</a:t>
            </a:r>
            <a:r>
              <a:rPr lang="ko-KR" altLang="en-US" dirty="0" smtClean="0"/>
              <a:t>은 엑셀 형식으로 정리</a:t>
            </a:r>
            <a:endParaRPr lang="en-US" altLang="ko-KR" dirty="0" smtClean="0"/>
          </a:p>
          <a:p>
            <a:r>
              <a:rPr lang="ko-KR" altLang="en-US" dirty="0" err="1" smtClean="0"/>
              <a:t>파일형식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과제번호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제출 형식 어길 시 </a:t>
            </a:r>
            <a:r>
              <a:rPr lang="ko-KR" altLang="en-US" dirty="0" err="1" smtClean="0"/>
              <a:t>미제출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제출</a:t>
            </a:r>
            <a:r>
              <a:rPr lang="en-US" altLang="ko-KR" dirty="0"/>
              <a:t> </a:t>
            </a:r>
            <a:r>
              <a:rPr lang="en-US" altLang="ko-KR" dirty="0" smtClean="0"/>
              <a:t>: Smart Campus </a:t>
            </a:r>
            <a:r>
              <a:rPr lang="ko-KR" altLang="en-US" dirty="0" smtClean="0"/>
              <a:t>과제 제출</a:t>
            </a:r>
            <a:endParaRPr lang="en-US" altLang="ko-KR" dirty="0" smtClean="0"/>
          </a:p>
          <a:p>
            <a:r>
              <a:rPr lang="ko-KR" altLang="en-US" dirty="0" smtClean="0"/>
              <a:t>제출 기간 </a:t>
            </a:r>
            <a:r>
              <a:rPr lang="en-US" altLang="ko-KR" dirty="0" smtClean="0"/>
              <a:t>: 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 목요일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59</a:t>
            </a:r>
            <a:r>
              <a:rPr lang="ko-KR" altLang="en-US" dirty="0" smtClean="0"/>
              <a:t>분까지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925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1868</TotalTime>
  <Words>126</Words>
  <Application>Microsoft Office PowerPoint</Application>
  <PresentationFormat>화면 슬라이드 쇼(4:3)</PresentationFormat>
  <Paragraphs>57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돋움</vt:lpstr>
      <vt:lpstr>맑은 고딕</vt:lpstr>
      <vt:lpstr>Bookman Old Style</vt:lpstr>
      <vt:lpstr>Gill Sans MT</vt:lpstr>
      <vt:lpstr>Impact</vt:lpstr>
      <vt:lpstr>Wingdings</vt:lpstr>
      <vt:lpstr>Wingdings 3</vt:lpstr>
      <vt:lpstr>원본</vt:lpstr>
      <vt:lpstr>데이터베이스</vt:lpstr>
      <vt:lpstr>과제 1</vt:lpstr>
      <vt:lpstr>과제 2</vt:lpstr>
      <vt:lpstr>과제 3</vt:lpstr>
      <vt:lpstr>과제 제출</vt:lpstr>
    </vt:vector>
  </TitlesOfParts>
  <Company>Hallym Univ. DBLAB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&amp; SQL Server Installation</dc:title>
  <dc:creator>SangKyoon, Hong</dc:creator>
  <cp:lastModifiedBy>dawoon</cp:lastModifiedBy>
  <cp:revision>122</cp:revision>
  <dcterms:created xsi:type="dcterms:W3CDTF">2009-09-05T04:59:30Z</dcterms:created>
  <dcterms:modified xsi:type="dcterms:W3CDTF">2019-09-05T14:41:48Z</dcterms:modified>
</cp:coreProperties>
</file>