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409" r:id="rId3"/>
    <p:sldId id="410" r:id="rId4"/>
    <p:sldId id="411" r:id="rId5"/>
    <p:sldId id="407" r:id="rId6"/>
    <p:sldId id="408" r:id="rId7"/>
  </p:sldIdLst>
  <p:sldSz cx="9144000" cy="6858000" type="screen4x3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7E0"/>
    <a:srgbClr val="EBE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4" autoAdjust="0"/>
    <p:restoredTop sz="84038" autoAdjust="0"/>
  </p:normalViewPr>
  <p:slideViewPr>
    <p:cSldViewPr>
      <p:cViewPr varScale="1">
        <p:scale>
          <a:sx n="97" d="100"/>
          <a:sy n="97" d="100"/>
        </p:scale>
        <p:origin x="112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966" y="-84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3A07652-E6F8-499D-9D8F-7ADFDD5288C0}" type="datetimeFigureOut">
              <a:rPr lang="ko-KR" altLang="en-US"/>
              <a:pPr>
                <a:defRPr/>
              </a:pPr>
              <a:t>2019-10-31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93187A7-23EB-4996-BDCD-54CF2636E7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40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1536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1C2009-8A46-4E49-B89A-DAA205D4127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04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사각형 21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10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F5E58287-E3A6-4496-9D74-1D4267EB343E}" type="datetime1">
              <a:rPr lang="ko-KR" altLang="en-US"/>
              <a:pPr>
                <a:defRPr/>
              </a:pPr>
              <a:t>2019-10-31</a:t>
            </a:fld>
            <a:endParaRPr lang="ko-KR" altLang="en-US"/>
          </a:p>
        </p:txBody>
      </p:sp>
      <p:sp>
        <p:nvSpPr>
          <p:cNvPr id="11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 dirty="0"/>
          </a:p>
        </p:txBody>
      </p:sp>
      <p:sp>
        <p:nvSpPr>
          <p:cNvPr id="12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F8986-6BEA-4856-B1B7-1EA1F41C040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602E6-1427-4F83-9098-5668769D3327}" type="datetime1">
              <a:rPr lang="ko-KR" altLang="en-US"/>
              <a:pPr>
                <a:defRPr/>
              </a:pPr>
              <a:t>2019-10-31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56CC3-4A61-4DBD-B31B-DEB46FD7B2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5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선 연결선 8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DA538-3649-4456-83B2-0473AB1927F2}" type="datetime1">
              <a:rPr lang="ko-KR" altLang="en-US"/>
              <a:pPr>
                <a:defRPr/>
              </a:pPr>
              <a:t>2019-10-31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CA57E-4D25-47A0-9093-C280C0A515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  <a:lvl2pPr>
              <a:defRPr>
                <a:latin typeface="굴림" pitchFamily="50" charset="-127"/>
                <a:ea typeface="굴림" pitchFamily="50" charset="-127"/>
              </a:defRPr>
            </a:lvl2pPr>
            <a:lvl3pPr>
              <a:defRPr>
                <a:latin typeface="굴림" pitchFamily="50" charset="-127"/>
                <a:ea typeface="굴림" pitchFamily="50" charset="-127"/>
              </a:defRPr>
            </a:lvl3pPr>
            <a:lvl4pPr>
              <a:defRPr>
                <a:latin typeface="굴림" pitchFamily="50" charset="-127"/>
                <a:ea typeface="굴림" pitchFamily="50" charset="-127"/>
              </a:defRPr>
            </a:lvl4pPr>
            <a:lvl5pPr>
              <a:defRPr>
                <a:latin typeface="굴림" pitchFamily="50" charset="-127"/>
                <a:ea typeface="굴림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37F49-47BE-4710-8E0D-C3EEAFB2F7E8}" type="datetime1">
              <a:rPr lang="ko-KR" altLang="en-US"/>
              <a:pPr>
                <a:defRPr/>
              </a:pPr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latin typeface="Impact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Impact" pitchFamily="34" charset="0"/>
              </a:defRPr>
            </a:lvl1pPr>
          </a:lstStyle>
          <a:p>
            <a:pPr>
              <a:defRPr/>
            </a:pPr>
            <a:fld id="{2891E293-76DF-4E4F-A12F-AF906AD29F7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7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DAD7A-1D24-426E-8104-2404EDCE6756}" type="datetime1">
              <a:rPr lang="ko-KR" altLang="en-US"/>
              <a:pPr>
                <a:defRPr/>
              </a:pPr>
              <a:t>2019-10-31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ABBBE-F1A2-47F4-9F0C-0CD51ECF54D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EBC06-E10D-4C3E-BFEA-2147EE88BA73}" type="datetime1">
              <a:rPr lang="ko-KR" altLang="en-US"/>
              <a:pPr>
                <a:defRPr/>
              </a:pPr>
              <a:t>2019-10-31</a:t>
            </a:fld>
            <a:endParaRPr lang="ko-KR" alt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01319-9D7B-441E-9568-4947E0CB0DB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CD191-902D-44C0-A925-0D3EB2EABEAA}" type="datetime1">
              <a:rPr lang="ko-KR" altLang="en-US"/>
              <a:pPr>
                <a:defRPr/>
              </a:pPr>
              <a:t>2019-10-31</a:t>
            </a:fld>
            <a:endParaRPr lang="ko-KR" altLang="en-US"/>
          </a:p>
        </p:txBody>
      </p:sp>
      <p:sp>
        <p:nvSpPr>
          <p:cNvPr id="8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786A3-D7C8-41F0-B037-4F47EBB4F1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7913D-D7C4-4D2E-85C4-7C272089E4CD}" type="datetime1">
              <a:rPr lang="ko-KR" altLang="en-US"/>
              <a:pPr>
                <a:defRPr/>
              </a:pPr>
              <a:t>2019-10-31</a:t>
            </a:fld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F7D8F-C9FB-4530-A6CB-D7B983910B8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3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E37BB-8F96-4494-BB28-8883738AFBB7}" type="datetime1">
              <a:rPr lang="ko-KR" altLang="en-US"/>
              <a:pPr>
                <a:defRPr/>
              </a:pPr>
              <a:t>2019-10-31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2400A-415A-4383-879F-159E75881B9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직선 연결선 9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82DDE-3EBB-41D1-9733-4C068F2BB9B0}" type="datetime1">
              <a:rPr lang="ko-KR" altLang="en-US"/>
              <a:pPr>
                <a:defRPr/>
              </a:pPr>
              <a:t>2019-10-31</a:t>
            </a:fld>
            <a:endParaRPr lang="ko-KR" alt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0F8F4-6628-44EE-A730-D051B8F82F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9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C7EE8-9E69-4845-A175-C90A0E0EAF2F}" type="datetime1">
              <a:rPr lang="ko-KR" altLang="en-US"/>
              <a:pPr>
                <a:defRPr/>
              </a:pPr>
              <a:t>2019-10-31</a:t>
            </a:fld>
            <a:endParaRPr lang="ko-KR" alt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1CE09-6B69-4223-8C0E-FCA9D036DBA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BEA4C84-D07F-44EF-B53B-F19480FCBB78}" type="datetime1">
              <a:rPr lang="ko-KR" altLang="en-US"/>
              <a:pPr>
                <a:defRPr/>
              </a:pPr>
              <a:t>2019-10-31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1A9630-B806-427E-B222-1ADA5BA4D4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1" r:id="rId4"/>
    <p:sldLayoutId id="2147483682" r:id="rId5"/>
    <p:sldLayoutId id="2147483687" r:id="rId6"/>
    <p:sldLayoutId id="2147483688" r:id="rId7"/>
    <p:sldLayoutId id="2147483689" r:id="rId8"/>
    <p:sldLayoutId id="2147483690" r:id="rId9"/>
    <p:sldLayoutId id="2147483683" r:id="rId10"/>
    <p:sldLayoutId id="2147483691" r:id="rId11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9pPr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제목 1"/>
          <p:cNvSpPr>
            <a:spLocks noGrp="1"/>
          </p:cNvSpPr>
          <p:nvPr>
            <p:ph type="ctrTitle"/>
          </p:nvPr>
        </p:nvSpPr>
        <p:spPr>
          <a:xfrm>
            <a:off x="1219200" y="3861048"/>
            <a:ext cx="6858000" cy="9906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latin typeface="굴림" charset="-127"/>
                <a:ea typeface="굴림" charset="-127"/>
              </a:rPr>
              <a:t>데이터베이스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altLang="ko-KR" dirty="0" smtClean="0"/>
              <a:t>Database Laboratory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지난주 과제 리뷰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273696"/>
          </a:xfrm>
        </p:spPr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1.</a:t>
            </a:r>
            <a:r>
              <a:rPr lang="ko-KR" altLang="en-US" dirty="0"/>
              <a:t> 구성한 테이블의 </a:t>
            </a:r>
            <a:r>
              <a:rPr lang="en-US" altLang="ko-KR" b="1" u="sng" dirty="0"/>
              <a:t>[</a:t>
            </a:r>
            <a:r>
              <a:rPr lang="ko-KR" altLang="en-US" b="1" u="sng" dirty="0"/>
              <a:t>설치시군구명</a:t>
            </a:r>
            <a:r>
              <a:rPr lang="en-US" altLang="ko-KR" b="1" u="sng" dirty="0"/>
              <a:t>]</a:t>
            </a:r>
            <a:r>
              <a:rPr lang="en-US" altLang="ko-KR" dirty="0"/>
              <a:t> </a:t>
            </a:r>
            <a:r>
              <a:rPr lang="ko-KR" altLang="en-US" dirty="0"/>
              <a:t>컬럼에 일부 오류가 있습니다</a:t>
            </a:r>
            <a:r>
              <a:rPr lang="en-US" altLang="ko-KR" dirty="0"/>
              <a:t>. </a:t>
            </a:r>
            <a:r>
              <a:rPr lang="ko-KR" altLang="en-US" dirty="0"/>
              <a:t>이를 확인 할 수 있는 쿼리 문과 오류 데이터를 보이고</a:t>
            </a:r>
            <a:r>
              <a:rPr lang="en-US" altLang="ko-KR" dirty="0"/>
              <a:t> </a:t>
            </a:r>
            <a:r>
              <a:rPr lang="ko-KR" altLang="en-US" dirty="0"/>
              <a:t>이유를 설명하세요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pic>
        <p:nvPicPr>
          <p:cNvPr id="7" name="그림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376" y="2646432"/>
            <a:ext cx="1755824" cy="35563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3608" y="3502191"/>
            <a:ext cx="4023858" cy="1870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07000"/>
              </a:lnSpc>
              <a:spcAft>
                <a:spcPts val="0"/>
              </a:spcAft>
            </a:pPr>
            <a:r>
              <a:rPr lang="en-US" altLang="ko-KR" kern="0" dirty="0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SELECT</a:t>
            </a:r>
            <a:r>
              <a:rPr lang="en-US" altLang="ko-KR" kern="0" dirty="0"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DISTINCT</a:t>
            </a:r>
            <a:r>
              <a:rPr lang="en-US" altLang="ko-KR" kern="0" dirty="0"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00808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설치시군구명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spcAft>
                <a:spcPts val="0"/>
              </a:spcAft>
            </a:pPr>
            <a:r>
              <a:rPr lang="en-US" altLang="ko-KR" kern="0" dirty="0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FROM</a:t>
            </a:r>
            <a:r>
              <a:rPr lang="en-US" altLang="ko-KR" kern="0" dirty="0"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ko-KR" altLang="ko-KR" kern="0" dirty="0" err="1">
                <a:solidFill>
                  <a:srgbClr val="00808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전국무료와이파이표준데이터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spcAft>
                <a:spcPts val="0"/>
              </a:spcAft>
            </a:pPr>
            <a:r>
              <a:rPr lang="en-US" altLang="ko-KR" kern="0" dirty="0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WHERE</a:t>
            </a:r>
            <a:r>
              <a:rPr lang="en-US" altLang="ko-KR" kern="0" dirty="0"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00808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설치시군구명</a:t>
            </a:r>
            <a:r>
              <a:rPr lang="ko-KR" altLang="ko-KR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80808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NOT</a:t>
            </a:r>
            <a:r>
              <a:rPr lang="en-US" altLang="ko-KR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80808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LIKE</a:t>
            </a:r>
            <a:r>
              <a:rPr lang="en-US" altLang="ko-KR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FF0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'%</a:t>
            </a:r>
            <a:r>
              <a:rPr lang="ko-KR" altLang="ko-KR" kern="0" dirty="0">
                <a:solidFill>
                  <a:srgbClr val="FF0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시</a:t>
            </a:r>
            <a:r>
              <a:rPr lang="en-US" altLang="ko-KR" kern="0" dirty="0">
                <a:solidFill>
                  <a:srgbClr val="FF0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'</a:t>
            </a:r>
            <a:r>
              <a:rPr lang="en-US" altLang="ko-KR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spcAft>
                <a:spcPts val="0"/>
              </a:spcAft>
            </a:pPr>
            <a:r>
              <a:rPr lang="en-US" altLang="ko-KR" kern="0" dirty="0">
                <a:solidFill>
                  <a:srgbClr val="8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AND</a:t>
            </a:r>
            <a:r>
              <a:rPr lang="en-US" altLang="ko-KR" kern="0" dirty="0"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00808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설치시군구명</a:t>
            </a:r>
            <a:r>
              <a:rPr lang="ko-KR" altLang="ko-KR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80808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NOT</a:t>
            </a:r>
            <a:r>
              <a:rPr lang="en-US" altLang="ko-KR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80808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LIKE</a:t>
            </a:r>
            <a:r>
              <a:rPr lang="en-US" altLang="ko-KR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FF0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'%</a:t>
            </a:r>
            <a:r>
              <a:rPr lang="ko-KR" altLang="ko-KR" kern="0" dirty="0">
                <a:solidFill>
                  <a:srgbClr val="FF0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군</a:t>
            </a:r>
            <a:r>
              <a:rPr lang="en-US" altLang="ko-KR" kern="0" dirty="0">
                <a:solidFill>
                  <a:srgbClr val="FF0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'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spcAft>
                <a:spcPts val="0"/>
              </a:spcAft>
            </a:pPr>
            <a:r>
              <a:rPr lang="en-US" altLang="ko-KR" kern="0" dirty="0">
                <a:solidFill>
                  <a:srgbClr val="8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AND</a:t>
            </a:r>
            <a:r>
              <a:rPr lang="en-US" altLang="ko-KR" kern="0" dirty="0"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00808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설치시군구명</a:t>
            </a:r>
            <a:r>
              <a:rPr lang="ko-KR" altLang="ko-KR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80808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NOT</a:t>
            </a:r>
            <a:r>
              <a:rPr lang="en-US" altLang="ko-KR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80808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LIKE</a:t>
            </a:r>
            <a:r>
              <a:rPr lang="en-US" altLang="ko-KR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FF0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'%</a:t>
            </a:r>
            <a:r>
              <a:rPr lang="ko-KR" altLang="ko-KR" kern="0" dirty="0">
                <a:solidFill>
                  <a:srgbClr val="FF0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구</a:t>
            </a:r>
            <a:r>
              <a:rPr lang="en-US" altLang="ko-KR" kern="0" dirty="0">
                <a:solidFill>
                  <a:srgbClr val="FF0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'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spcAft>
                <a:spcPts val="0"/>
              </a:spcAft>
            </a:pPr>
            <a:r>
              <a:rPr lang="en-US" altLang="ko-KR" kern="0" dirty="0" smtClean="0">
                <a:solidFill>
                  <a:srgbClr val="8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OR</a:t>
            </a:r>
            <a:r>
              <a:rPr lang="en-US" altLang="ko-KR" kern="0" dirty="0" smtClean="0"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00808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설치시군구명</a:t>
            </a:r>
            <a:r>
              <a:rPr lang="ko-KR" altLang="ko-KR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80808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NOT</a:t>
            </a:r>
            <a:r>
              <a:rPr lang="en-US" altLang="ko-KR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80808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LIKE</a:t>
            </a:r>
            <a:r>
              <a:rPr lang="en-US" altLang="ko-KR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FF0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'% </a:t>
            </a:r>
            <a:r>
              <a:rPr lang="en-US" altLang="ko-KR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%'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54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지난주 과제 리뷰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561728"/>
          </a:xfrm>
        </p:spPr>
        <p:txBody>
          <a:bodyPr/>
          <a:lstStyle/>
          <a:p>
            <a:pPr marL="273050" lvl="1">
              <a:spcBef>
                <a:spcPts val="600"/>
              </a:spcBef>
              <a:buClr>
                <a:schemeClr val="accent1"/>
              </a:buClr>
            </a:pPr>
            <a:r>
              <a:rPr lang="ko-KR" altLang="en-US" dirty="0"/>
              <a:t>과제 </a:t>
            </a:r>
            <a:r>
              <a:rPr lang="en-US" altLang="ko-KR" dirty="0"/>
              <a:t>2. </a:t>
            </a:r>
            <a:r>
              <a:rPr lang="ko-KR" altLang="en-US" dirty="0"/>
              <a:t>구성한 테이블에서 </a:t>
            </a:r>
            <a:r>
              <a:rPr lang="ko-KR" altLang="en-US" b="1" u="sng" dirty="0"/>
              <a:t>보건소에 설치된 와이파이와 같은 달에 설치된 모든 와이파이의 개수</a:t>
            </a:r>
            <a:r>
              <a:rPr lang="ko-KR" altLang="en-US" dirty="0"/>
              <a:t>를 </a:t>
            </a:r>
            <a:r>
              <a:rPr lang="ko-KR" altLang="en-US" b="1" u="sng" dirty="0"/>
              <a:t>시도별로 구분</a:t>
            </a:r>
            <a:r>
              <a:rPr lang="ko-KR" altLang="en-US" dirty="0"/>
              <a:t>하여 확인하고 싶다</a:t>
            </a:r>
            <a:r>
              <a:rPr lang="en-US" altLang="ko-KR" dirty="0"/>
              <a:t>. </a:t>
            </a:r>
            <a:r>
              <a:rPr lang="ko-KR" altLang="en-US" dirty="0"/>
              <a:t>서브쿼리문을 사용하여 출력하세요</a:t>
            </a:r>
            <a:r>
              <a:rPr lang="en-US" altLang="ko-KR" dirty="0"/>
              <a:t>.</a:t>
            </a:r>
          </a:p>
          <a:p>
            <a:pPr marL="0" lvl="1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altLang="ko-KR" dirty="0"/>
              <a:t>   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 err="1"/>
              <a:t>설치년월이</a:t>
            </a:r>
            <a:r>
              <a:rPr lang="ko-KR" altLang="en-US" dirty="0"/>
              <a:t> 없는 데이터는 제외한다</a:t>
            </a:r>
            <a:r>
              <a:rPr lang="en-US" altLang="ko-KR" dirty="0" smtClean="0"/>
              <a:t>.)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4056" y="3337020"/>
            <a:ext cx="7455887" cy="2463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07000"/>
              </a:lnSpc>
              <a:spcAft>
                <a:spcPts val="0"/>
              </a:spcAft>
            </a:pPr>
            <a:r>
              <a:rPr lang="en-US" altLang="ko-KR" kern="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SELECT</a:t>
            </a:r>
            <a:r>
              <a:rPr lang="en-US" altLang="ko-KR" kern="0" dirty="0"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ko-KR" altLang="ko-KR" kern="0" dirty="0" err="1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설치시도명</a:t>
            </a:r>
            <a:r>
              <a:rPr lang="en-US" altLang="ko-KR" kern="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,</a:t>
            </a:r>
            <a:r>
              <a:rPr lang="en-US" altLang="ko-KR" kern="0" dirty="0"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 smtClean="0">
                <a:solidFill>
                  <a:srgbClr val="FF00FF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COUNT</a:t>
            </a:r>
            <a:r>
              <a:rPr lang="en-US" altLang="ko-KR" kern="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ko-KR" altLang="ko-KR" kern="0" dirty="0" err="1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설치시도명</a:t>
            </a:r>
            <a:r>
              <a:rPr lang="en-US" altLang="ko-KR" kern="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)</a:t>
            </a:r>
            <a:r>
              <a:rPr lang="en-US" altLang="ko-KR" kern="0" dirty="0"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AS</a:t>
            </a:r>
            <a:r>
              <a:rPr lang="en-US" altLang="ko-KR" kern="0" dirty="0"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'</a:t>
            </a:r>
            <a:r>
              <a:rPr lang="ko-KR" altLang="ko-KR" kern="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시도별 와이파이 </a:t>
            </a:r>
            <a:r>
              <a:rPr lang="ko-KR" altLang="ko-KR" kern="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갯수</a:t>
            </a:r>
            <a:r>
              <a:rPr lang="en-US" altLang="ko-KR" kern="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'</a:t>
            </a:r>
            <a:endParaRPr lang="ko-KR" altLang="ko-KR" kern="100" dirty="0">
              <a:latin typeface="돋움체" panose="020B0609000101010101" pitchFamily="49" charset="-127"/>
              <a:ea typeface="돋움체" panose="020B0609000101010101" pitchFamily="49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spcAft>
                <a:spcPts val="0"/>
              </a:spcAft>
            </a:pPr>
            <a:r>
              <a:rPr lang="en-US" altLang="ko-KR" kern="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FROM</a:t>
            </a:r>
            <a:r>
              <a:rPr lang="en-US" altLang="ko-KR" kern="0" dirty="0"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ko-KR" altLang="ko-KR" kern="0" dirty="0" err="1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전국무료와이파이표준데이터</a:t>
            </a:r>
            <a:endParaRPr lang="ko-KR" altLang="ko-KR" kern="100" dirty="0">
              <a:latin typeface="돋움체" panose="020B0609000101010101" pitchFamily="49" charset="-127"/>
              <a:ea typeface="돋움체" panose="020B0609000101010101" pitchFamily="49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spcAft>
                <a:spcPts val="0"/>
              </a:spcAft>
            </a:pPr>
            <a:r>
              <a:rPr lang="en-US" altLang="ko-KR" kern="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WHERE</a:t>
            </a:r>
            <a:r>
              <a:rPr lang="en-US" altLang="ko-KR" kern="0" dirty="0"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ko-KR" altLang="ko-KR" kern="0" dirty="0" err="1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설치년월</a:t>
            </a:r>
            <a:r>
              <a:rPr lang="ko-KR" altLang="ko-KR" kern="0" dirty="0"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IN</a:t>
            </a:r>
            <a:r>
              <a:rPr lang="en-US" altLang="ko-KR" kern="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kern="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SELECT</a:t>
            </a:r>
            <a:r>
              <a:rPr lang="en-US" altLang="ko-KR" kern="0" dirty="0"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DISTINCT</a:t>
            </a:r>
            <a:r>
              <a:rPr lang="en-US" altLang="ko-KR" kern="0" dirty="0"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ko-KR" altLang="ko-KR" kern="0" dirty="0" err="1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설치년월</a:t>
            </a:r>
            <a:endParaRPr lang="ko-KR" altLang="ko-KR" kern="100" dirty="0">
              <a:latin typeface="돋움체" panose="020B0609000101010101" pitchFamily="49" charset="-127"/>
              <a:ea typeface="돋움체" panose="020B0609000101010101" pitchFamily="49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spcAft>
                <a:spcPts val="0"/>
              </a:spcAft>
            </a:pPr>
            <a:r>
              <a:rPr lang="en-US" altLang="ko-KR" kern="0" dirty="0"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		  </a:t>
            </a:r>
            <a:r>
              <a:rPr lang="en-US" altLang="ko-KR" kern="0" dirty="0" smtClean="0"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FROM</a:t>
            </a:r>
            <a:r>
              <a:rPr lang="en-US" altLang="ko-KR" kern="0" dirty="0" smtClean="0"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ko-KR" altLang="ko-KR" kern="0" dirty="0" err="1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전국무료와이파이표준데이터</a:t>
            </a:r>
            <a:endParaRPr lang="ko-KR" altLang="ko-KR" kern="100" dirty="0">
              <a:latin typeface="돋움체" panose="020B0609000101010101" pitchFamily="49" charset="-127"/>
              <a:ea typeface="돋움체" panose="020B0609000101010101" pitchFamily="49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spcAft>
                <a:spcPts val="0"/>
              </a:spcAft>
            </a:pPr>
            <a:r>
              <a:rPr lang="en-US" altLang="ko-KR" kern="0" dirty="0"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		  </a:t>
            </a:r>
            <a:r>
              <a:rPr lang="en-US" altLang="ko-KR" kern="0" dirty="0" smtClean="0"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WHERE</a:t>
            </a:r>
            <a:r>
              <a:rPr lang="en-US" altLang="ko-KR" kern="0" dirty="0" smtClean="0"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설치장소상세</a:t>
            </a:r>
            <a:r>
              <a:rPr lang="ko-KR" altLang="ko-KR" kern="0" dirty="0"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like</a:t>
            </a:r>
            <a:r>
              <a:rPr lang="en-US" altLang="ko-KR" kern="0" dirty="0"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'%</a:t>
            </a:r>
            <a:r>
              <a:rPr lang="ko-KR" altLang="ko-KR" kern="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보건소</a:t>
            </a:r>
            <a:r>
              <a:rPr lang="en-US" altLang="ko-KR" kern="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%'</a:t>
            </a:r>
            <a:endParaRPr lang="ko-KR" altLang="ko-KR" kern="100" dirty="0">
              <a:latin typeface="돋움체" panose="020B0609000101010101" pitchFamily="49" charset="-127"/>
              <a:ea typeface="돋움체" panose="020B0609000101010101" pitchFamily="49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spcAft>
                <a:spcPts val="0"/>
              </a:spcAft>
            </a:pPr>
            <a:r>
              <a:rPr lang="en-US" altLang="ko-KR" kern="0" dirty="0"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		  </a:t>
            </a:r>
            <a:r>
              <a:rPr lang="en-US" altLang="ko-KR" kern="0" dirty="0" smtClean="0"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OR</a:t>
            </a:r>
            <a:r>
              <a:rPr lang="en-US" altLang="ko-KR" kern="0" dirty="0" smtClean="0"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ko-KR" altLang="ko-KR" kern="0" dirty="0" err="1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설치장소명</a:t>
            </a:r>
            <a:r>
              <a:rPr lang="ko-KR" altLang="ko-KR" kern="0" dirty="0"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like</a:t>
            </a:r>
            <a:r>
              <a:rPr lang="en-US" altLang="ko-KR" kern="0" dirty="0"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'%</a:t>
            </a:r>
            <a:r>
              <a:rPr lang="ko-KR" altLang="ko-KR" kern="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보건소</a:t>
            </a:r>
            <a:r>
              <a:rPr lang="en-US" altLang="ko-KR" kern="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%'</a:t>
            </a:r>
            <a:endParaRPr lang="ko-KR" altLang="ko-KR" kern="100" dirty="0">
              <a:latin typeface="돋움체" panose="020B0609000101010101" pitchFamily="49" charset="-127"/>
              <a:ea typeface="돋움체" panose="020B0609000101010101" pitchFamily="49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spcAft>
                <a:spcPts val="0"/>
              </a:spcAft>
            </a:pPr>
            <a:r>
              <a:rPr lang="en-US" altLang="ko-KR" kern="0" dirty="0"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		  </a:t>
            </a:r>
            <a:r>
              <a:rPr lang="en-US" altLang="ko-KR" kern="0" dirty="0" smtClean="0"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AND</a:t>
            </a:r>
            <a:r>
              <a:rPr lang="en-US" altLang="ko-KR" kern="0" dirty="0" smtClean="0"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ko-KR" altLang="ko-KR" kern="0" dirty="0" err="1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설치년월</a:t>
            </a:r>
            <a:r>
              <a:rPr lang="ko-KR" altLang="ko-KR" kern="0" dirty="0"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!=</a:t>
            </a:r>
            <a:r>
              <a:rPr lang="en-US" altLang="ko-KR" kern="0" dirty="0"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''</a:t>
            </a:r>
            <a:r>
              <a:rPr lang="en-US" altLang="ko-KR" kern="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kern="100" dirty="0">
              <a:latin typeface="돋움체" panose="020B0609000101010101" pitchFamily="49" charset="-127"/>
              <a:ea typeface="돋움체" panose="020B0609000101010101" pitchFamily="49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spcAft>
                <a:spcPts val="0"/>
              </a:spcAft>
            </a:pPr>
            <a:r>
              <a:rPr lang="en-US" altLang="ko-KR" kern="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GROUP</a:t>
            </a:r>
            <a:r>
              <a:rPr lang="en-US" altLang="ko-KR" kern="0" dirty="0"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BY</a:t>
            </a:r>
            <a:r>
              <a:rPr lang="en-US" altLang="ko-KR" kern="0" dirty="0"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ko-KR" altLang="ko-KR" kern="0" dirty="0" err="1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설치시도명</a:t>
            </a:r>
            <a:endParaRPr lang="ko-KR" altLang="ko-KR" kern="100" dirty="0">
              <a:latin typeface="돋움체" panose="020B0609000101010101" pitchFamily="49" charset="-127"/>
              <a:ea typeface="돋움체" panose="020B0609000101010101" pitchFamily="49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5868144" y="2811801"/>
            <a:ext cx="2520280" cy="351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2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지난주 과제 리뷰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39545" y="2896765"/>
            <a:ext cx="3942184" cy="1554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  <a:spcAft>
                <a:spcPts val="0"/>
              </a:spcAft>
            </a:pPr>
            <a:r>
              <a:rPr lang="en-US" altLang="ko-KR" kern="0" dirty="0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SELECT</a:t>
            </a:r>
            <a:r>
              <a:rPr lang="en-US" altLang="ko-KR" kern="0" dirty="0"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DISTINCT</a:t>
            </a:r>
            <a:r>
              <a:rPr lang="en-US" altLang="ko-KR" kern="0" dirty="0"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ko-KR" altLang="ko-KR" kern="0" dirty="0" err="1">
                <a:solidFill>
                  <a:srgbClr val="00808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설치년월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spcAft>
                <a:spcPts val="0"/>
              </a:spcAft>
            </a:pPr>
            <a:r>
              <a:rPr lang="en-US" altLang="ko-KR" kern="0" dirty="0" smtClean="0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FROM</a:t>
            </a:r>
            <a:r>
              <a:rPr lang="en-US" altLang="ko-KR" kern="0" dirty="0" smtClean="0"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ko-KR" altLang="ko-KR" kern="0" dirty="0" err="1">
                <a:solidFill>
                  <a:srgbClr val="00808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전국무료와이파이표준데이터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spcAft>
                <a:spcPts val="0"/>
              </a:spcAft>
            </a:pPr>
            <a:r>
              <a:rPr lang="en-US" altLang="ko-KR" kern="0" dirty="0" smtClean="0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WHERE</a:t>
            </a:r>
            <a:r>
              <a:rPr lang="en-US" altLang="ko-KR" kern="0" dirty="0" smtClean="0"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00808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설치장소상세</a:t>
            </a:r>
            <a:r>
              <a:rPr lang="ko-KR" altLang="ko-KR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80808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like</a:t>
            </a:r>
            <a:r>
              <a:rPr lang="en-US" altLang="ko-KR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FF0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'%</a:t>
            </a:r>
            <a:r>
              <a:rPr lang="ko-KR" altLang="ko-KR" kern="0" dirty="0">
                <a:solidFill>
                  <a:srgbClr val="FF0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보건소</a:t>
            </a:r>
            <a:r>
              <a:rPr lang="en-US" altLang="ko-KR" kern="0" dirty="0">
                <a:solidFill>
                  <a:srgbClr val="FF0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%'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spcAft>
                <a:spcPts val="0"/>
              </a:spcAft>
            </a:pPr>
            <a:r>
              <a:rPr lang="en-US" altLang="ko-KR" kern="0" dirty="0" smtClean="0">
                <a:solidFill>
                  <a:srgbClr val="8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OR</a:t>
            </a:r>
            <a:r>
              <a:rPr lang="en-US" altLang="ko-KR" kern="0" dirty="0" smtClean="0"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ko-KR" altLang="ko-KR" kern="0" dirty="0" err="1">
                <a:solidFill>
                  <a:srgbClr val="00808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설치장소명</a:t>
            </a:r>
            <a:r>
              <a:rPr lang="ko-KR" altLang="ko-KR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80808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like</a:t>
            </a:r>
            <a:r>
              <a:rPr lang="en-US" altLang="ko-KR" kern="0" dirty="0"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FF0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'%</a:t>
            </a:r>
            <a:r>
              <a:rPr lang="ko-KR" altLang="ko-KR" kern="0" dirty="0">
                <a:solidFill>
                  <a:srgbClr val="FF0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보건소</a:t>
            </a:r>
            <a:r>
              <a:rPr lang="en-US" altLang="ko-KR" kern="0" dirty="0">
                <a:solidFill>
                  <a:srgbClr val="FF0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%'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kern="0" dirty="0" smtClean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AND</a:t>
            </a:r>
            <a:r>
              <a:rPr lang="en-US" altLang="ko-KR" kern="0" dirty="0" smtClean="0"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ko-KR" altLang="ko-KR" kern="0" dirty="0" err="1">
                <a:solidFill>
                  <a:srgbClr val="008080"/>
                </a:solidFill>
                <a:ea typeface="돋움체" panose="020B0609000101010101" pitchFamily="49" charset="-127"/>
                <a:cs typeface="돋움체" panose="020B0609000101010101" pitchFamily="49" charset="-127"/>
              </a:rPr>
              <a:t>설치년월</a:t>
            </a:r>
            <a:r>
              <a:rPr lang="ko-KR" altLang="ko-KR" kern="0" dirty="0"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808080"/>
                </a:solidFill>
                <a:ea typeface="돋움체" panose="020B0609000101010101" pitchFamily="49" charset="-127"/>
                <a:cs typeface="돋움체" panose="020B0609000101010101" pitchFamily="49" charset="-127"/>
              </a:rPr>
              <a:t>!=</a:t>
            </a:r>
            <a:r>
              <a:rPr lang="en-US" altLang="ko-KR" kern="0" dirty="0"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FF0000"/>
                </a:solidFill>
                <a:ea typeface="돋움체" panose="020B0609000101010101" pitchFamily="49" charset="-127"/>
                <a:cs typeface="돋움체" panose="020B0609000101010101" pitchFamily="49" charset="-127"/>
              </a:rPr>
              <a:t>''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367" y="1268760"/>
            <a:ext cx="971686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273050" lvl="1">
              <a:spcBef>
                <a:spcPts val="600"/>
              </a:spcBef>
              <a:buClr>
                <a:schemeClr val="accent1"/>
              </a:buClr>
            </a:pPr>
            <a:r>
              <a:rPr lang="ko-KR" altLang="en-US" dirty="0" smtClean="0"/>
              <a:t>과제 </a:t>
            </a:r>
            <a:r>
              <a:rPr lang="en-US" altLang="ko-KR" dirty="0" smtClean="0"/>
              <a:t>1. [instructor] </a:t>
            </a:r>
            <a:r>
              <a:rPr lang="ko-KR" altLang="en-US" dirty="0" smtClean="0"/>
              <a:t>테이블의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dept_name</a:t>
            </a:r>
            <a:r>
              <a:rPr lang="en-US" altLang="ko-KR" dirty="0" smtClean="0"/>
              <a:t>] </a:t>
            </a:r>
            <a:r>
              <a:rPr lang="ko-KR" altLang="en-US" dirty="0" smtClean="0"/>
              <a:t>컬럼 데이터 중 </a:t>
            </a:r>
            <a:r>
              <a:rPr lang="en-US" altLang="ko-KR" dirty="0" err="1" smtClean="0"/>
              <a:t>Comp.Sci</a:t>
            </a:r>
            <a:r>
              <a:rPr lang="en-US" altLang="ko-KR" dirty="0" smtClean="0"/>
              <a:t>.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School of S.W.</a:t>
            </a:r>
            <a:r>
              <a:rPr lang="ko-KR" altLang="en-US" dirty="0" smtClean="0"/>
              <a:t>로 변경하는 쿼리와 결과를 보이세요</a:t>
            </a:r>
            <a:r>
              <a:rPr lang="en-US" altLang="ko-KR" dirty="0" smtClean="0"/>
              <a:t>.</a:t>
            </a:r>
          </a:p>
          <a:p>
            <a:pPr marL="273050" lvl="1">
              <a:spcBef>
                <a:spcPts val="600"/>
              </a:spcBef>
              <a:buClr>
                <a:schemeClr val="accent1"/>
              </a:buClr>
            </a:pPr>
            <a:endParaRPr lang="en-US" altLang="ko-KR" dirty="0" smtClean="0"/>
          </a:p>
          <a:p>
            <a:pPr marL="273050" lvl="1">
              <a:spcBef>
                <a:spcPts val="600"/>
              </a:spcBef>
              <a:buClr>
                <a:schemeClr val="accent1"/>
              </a:buClr>
            </a:pPr>
            <a:r>
              <a:rPr lang="ko-KR" altLang="en-US" dirty="0" smtClean="0"/>
              <a:t>과제 </a:t>
            </a:r>
            <a:r>
              <a:rPr lang="en-US" altLang="ko-KR" dirty="0" smtClean="0"/>
              <a:t>2. [course] </a:t>
            </a:r>
            <a:r>
              <a:rPr lang="ko-KR" altLang="en-US" dirty="0" smtClean="0"/>
              <a:t>테이블의 </a:t>
            </a:r>
            <a:r>
              <a:rPr lang="en-US" altLang="ko-KR" dirty="0"/>
              <a:t>[</a:t>
            </a:r>
            <a:r>
              <a:rPr lang="en-US" altLang="ko-KR" dirty="0" err="1"/>
              <a:t>dept_name</a:t>
            </a:r>
            <a:r>
              <a:rPr lang="en-US" altLang="ko-KR" dirty="0"/>
              <a:t>] </a:t>
            </a:r>
            <a:r>
              <a:rPr lang="ko-KR" altLang="en-US" dirty="0"/>
              <a:t>컬럼 데이터 중 </a:t>
            </a:r>
            <a:r>
              <a:rPr lang="en-US" altLang="ko-KR" dirty="0" err="1"/>
              <a:t>Comp.Sci</a:t>
            </a:r>
            <a:r>
              <a:rPr lang="en-US" altLang="ko-KR" dirty="0"/>
              <a:t>.</a:t>
            </a:r>
            <a:r>
              <a:rPr lang="ko-KR" altLang="en-US" dirty="0"/>
              <a:t>를 </a:t>
            </a:r>
            <a:r>
              <a:rPr lang="en-US" altLang="ko-KR" dirty="0"/>
              <a:t>School of S.W.</a:t>
            </a:r>
            <a:r>
              <a:rPr lang="ko-KR" altLang="en-US" dirty="0"/>
              <a:t>로 </a:t>
            </a:r>
            <a:r>
              <a:rPr lang="ko-KR" altLang="en-US" dirty="0" smtClean="0"/>
              <a:t>변경하는 쿼리와 결과를 보이세요</a:t>
            </a:r>
            <a:r>
              <a:rPr lang="en-US" altLang="ko-KR" dirty="0" smtClean="0"/>
              <a:t>.</a:t>
            </a:r>
          </a:p>
          <a:p>
            <a:pPr marL="273050" lvl="1">
              <a:spcBef>
                <a:spcPts val="600"/>
              </a:spcBef>
              <a:buClr>
                <a:schemeClr val="accent1"/>
              </a:buClr>
            </a:pPr>
            <a:endParaRPr lang="en-US" altLang="ko-KR" dirty="0" smtClean="0"/>
          </a:p>
          <a:p>
            <a:pPr marL="273050" lvl="1">
              <a:spcBef>
                <a:spcPts val="600"/>
              </a:spcBef>
              <a:buClr>
                <a:schemeClr val="accent1"/>
              </a:buClr>
            </a:pPr>
            <a:r>
              <a:rPr lang="ko-KR" altLang="en-US" dirty="0" smtClean="0"/>
              <a:t>과제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다음 데이터를 </a:t>
            </a:r>
            <a:r>
              <a:rPr lang="en-US" altLang="ko-KR" dirty="0" smtClean="0"/>
              <a:t>[course] </a:t>
            </a:r>
            <a:r>
              <a:rPr lang="ko-KR" altLang="en-US" dirty="0" smtClean="0"/>
              <a:t>테이블에 추가하는 쿼리와 실행 결과를 보이세요</a:t>
            </a:r>
            <a:r>
              <a:rPr lang="en-US" altLang="ko-KR" dirty="0" smtClean="0"/>
              <a:t>.</a:t>
            </a:r>
          </a:p>
          <a:p>
            <a:pPr marL="0" lvl="1" indent="0">
              <a:spcBef>
                <a:spcPts val="600"/>
              </a:spcBef>
              <a:buClr>
                <a:schemeClr val="accent1"/>
              </a:buClr>
              <a:buNone/>
            </a:pPr>
            <a:endParaRPr lang="en-US" altLang="ko-KR" dirty="0" smtClean="0"/>
          </a:p>
          <a:p>
            <a:pPr marL="0" lvl="1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altLang="ko-KR" dirty="0" smtClean="0"/>
              <a:t> </a:t>
            </a:r>
          </a:p>
          <a:p>
            <a:pPr marL="0" lvl="1" indent="0">
              <a:spcBef>
                <a:spcPts val="600"/>
              </a:spcBef>
              <a:buClr>
                <a:schemeClr val="accent1"/>
              </a:buClr>
              <a:buNone/>
            </a:pPr>
            <a:endParaRPr lang="en-US" altLang="ko-KR" dirty="0" smtClean="0"/>
          </a:p>
          <a:p>
            <a:pPr marL="273050" lvl="1">
              <a:spcBef>
                <a:spcPts val="600"/>
              </a:spcBef>
              <a:buClr>
                <a:schemeClr val="accent1"/>
              </a:buClr>
            </a:pPr>
            <a:r>
              <a:rPr lang="ko-KR" altLang="en-US" dirty="0" smtClean="0"/>
              <a:t>과제 </a:t>
            </a:r>
            <a:r>
              <a:rPr lang="en-US" altLang="ko-KR" dirty="0" smtClean="0"/>
              <a:t>4. [</a:t>
            </a:r>
            <a:r>
              <a:rPr lang="ko-KR" altLang="en-US" dirty="0" err="1" smtClean="0"/>
              <a:t>전국무료와이파이표준데이터</a:t>
            </a:r>
            <a:r>
              <a:rPr lang="en-US" altLang="ko-KR" dirty="0" smtClean="0"/>
              <a:t>]</a:t>
            </a:r>
            <a:r>
              <a:rPr lang="ko-KR" altLang="en-US" dirty="0" smtClean="0"/>
              <a:t>테이블의 </a:t>
            </a:r>
            <a:r>
              <a:rPr lang="en-US" altLang="ko-KR" dirty="0" smtClean="0"/>
              <a:t>[</a:t>
            </a:r>
            <a:r>
              <a:rPr lang="ko-KR" altLang="en-US" dirty="0" smtClean="0"/>
              <a:t>설치시군구명</a:t>
            </a:r>
            <a:r>
              <a:rPr lang="en-US" altLang="ko-KR" dirty="0" smtClean="0"/>
              <a:t>]</a:t>
            </a:r>
            <a:r>
              <a:rPr lang="ko-KR" altLang="en-US" dirty="0" smtClean="0"/>
              <a:t>컬럼에 일부 오류가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</a:t>
            </a:r>
            <a:r>
              <a:rPr lang="ko-KR" altLang="en-US" dirty="0"/>
              <a:t>확인하여 오류 </a:t>
            </a:r>
            <a:r>
              <a:rPr lang="ko-KR" altLang="en-US" dirty="0" smtClean="0"/>
              <a:t>데이터를 수정하는 쿼리 문을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이상 작성하세요</a:t>
            </a:r>
            <a:r>
              <a:rPr lang="en-US" altLang="ko-KR" dirty="0" smtClean="0"/>
              <a:t>. </a:t>
            </a:r>
          </a:p>
          <a:p>
            <a:pPr marL="0" lvl="1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ko-KR" altLang="en-US" dirty="0" smtClean="0"/>
              <a:t>   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세종특별자치시의 경우 주소 시스템이 다르므로 무시합니다</a:t>
            </a:r>
            <a:r>
              <a:rPr lang="en-US" altLang="ko-KR" dirty="0" smtClean="0"/>
              <a:t>.</a:t>
            </a:r>
          </a:p>
          <a:p>
            <a:pPr marL="273050" lvl="1">
              <a:spcBef>
                <a:spcPts val="600"/>
              </a:spcBef>
              <a:buClr>
                <a:schemeClr val="accent1"/>
              </a:buClr>
            </a:pPr>
            <a:endParaRPr lang="en-US" altLang="ko-KR" dirty="0" smtClean="0"/>
          </a:p>
          <a:p>
            <a:pPr marL="273050" lvl="1">
              <a:spcBef>
                <a:spcPts val="600"/>
              </a:spcBef>
              <a:buClr>
                <a:schemeClr val="accent1"/>
              </a:buClr>
            </a:pP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235924"/>
              </p:ext>
            </p:extLst>
          </p:nvPr>
        </p:nvGraphicFramePr>
        <p:xfrm>
          <a:off x="1013267" y="3926408"/>
          <a:ext cx="72762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544">
                  <a:extLst>
                    <a:ext uri="{9D8B030D-6E8A-4147-A177-3AD203B41FA5}">
                      <a16:colId xmlns:a16="http://schemas.microsoft.com/office/drawing/2014/main" val="4064836252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538735905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70001124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98834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course_id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dept_name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credit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989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CS-145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Relational Database Programming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School of S.W.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26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7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제출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400" dirty="0" smtClean="0"/>
              <a:t>과제의 </a:t>
            </a:r>
            <a:r>
              <a:rPr lang="ko-KR" altLang="en-US" sz="2400" dirty="0" err="1" smtClean="0"/>
              <a:t>쿼리문</a:t>
            </a:r>
            <a:r>
              <a:rPr lang="ko-KR" altLang="en-US" sz="2400" dirty="0" smtClean="0"/>
              <a:t> 및 </a:t>
            </a:r>
            <a:r>
              <a:rPr lang="ko-KR" altLang="en-US" sz="2400" dirty="0" err="1" smtClean="0"/>
              <a:t>결과화면을</a:t>
            </a:r>
            <a:r>
              <a:rPr lang="ko-KR" altLang="en-US" sz="2400" dirty="0" smtClean="0"/>
              <a:t> 캡처</a:t>
            </a:r>
            <a:endParaRPr lang="en-US" altLang="ko-KR" sz="2400" dirty="0" smtClean="0"/>
          </a:p>
          <a:p>
            <a:r>
              <a:rPr lang="ko-KR" altLang="en-US" sz="2400" dirty="0" smtClean="0"/>
              <a:t>문서 파일로 제출하며 </a:t>
            </a:r>
            <a:r>
              <a:rPr lang="ko-KR" altLang="en-US" sz="2400" dirty="0" err="1" smtClean="0"/>
              <a:t>쿼리문에</a:t>
            </a:r>
            <a:r>
              <a:rPr lang="ko-KR" altLang="en-US" sz="2400" dirty="0" smtClean="0"/>
              <a:t> 대한 설명 작성</a:t>
            </a:r>
            <a:endParaRPr lang="en-US" altLang="ko-KR" sz="2400" dirty="0" smtClean="0"/>
          </a:p>
          <a:p>
            <a:r>
              <a:rPr lang="ko-KR" altLang="en-US" sz="2400" dirty="0" err="1" smtClean="0"/>
              <a:t>파일형식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학번</a:t>
            </a:r>
            <a:r>
              <a:rPr lang="en-US" altLang="ko-KR" sz="2400" dirty="0" smtClean="0"/>
              <a:t>_</a:t>
            </a:r>
            <a:r>
              <a:rPr lang="ko-KR" altLang="en-US" sz="2400" dirty="0" smtClean="0"/>
              <a:t>이름</a:t>
            </a:r>
            <a:r>
              <a:rPr lang="en-US" altLang="ko-KR" sz="2400" dirty="0" smtClean="0"/>
              <a:t>_</a:t>
            </a:r>
            <a:r>
              <a:rPr lang="ko-KR" altLang="en-US" sz="2400" dirty="0" smtClean="0"/>
              <a:t>주차</a:t>
            </a:r>
            <a:r>
              <a:rPr lang="en-US" altLang="ko-KR" sz="2400" dirty="0" smtClean="0"/>
              <a:t>.(</a:t>
            </a:r>
            <a:r>
              <a:rPr lang="en-US" altLang="ko-KR" sz="2400" dirty="0" err="1" smtClean="0"/>
              <a:t>docx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hwp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ko-KR" altLang="en-US" sz="2000" dirty="0" smtClean="0"/>
              <a:t>제출 형식 어길 시 </a:t>
            </a:r>
            <a:r>
              <a:rPr lang="ko-KR" altLang="en-US" sz="2000" dirty="0" err="1" smtClean="0"/>
              <a:t>미제출</a:t>
            </a:r>
            <a:r>
              <a:rPr lang="ko-KR" altLang="en-US" sz="2000" dirty="0" smtClean="0"/>
              <a:t> 처리</a:t>
            </a:r>
            <a:endParaRPr lang="en-US" altLang="ko-KR" sz="20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제출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: Smart Campus </a:t>
            </a:r>
            <a:r>
              <a:rPr lang="ko-KR" altLang="en-US" sz="2400" dirty="0" smtClean="0"/>
              <a:t>과제 제출</a:t>
            </a:r>
            <a:endParaRPr lang="en-US" altLang="ko-KR" sz="2400" dirty="0" smtClean="0"/>
          </a:p>
          <a:p>
            <a:r>
              <a:rPr lang="ko-KR" altLang="en-US" sz="2400" dirty="0" smtClean="0"/>
              <a:t>제출 기간 </a:t>
            </a:r>
            <a:r>
              <a:rPr lang="en-US" altLang="ko-KR" sz="2400" dirty="0" smtClean="0"/>
              <a:t>: 11</a:t>
            </a:r>
            <a:r>
              <a:rPr lang="ko-KR" altLang="en-US" sz="2400" dirty="0" smtClean="0"/>
              <a:t>월 </a:t>
            </a:r>
            <a:r>
              <a:rPr lang="en-US" altLang="ko-KR" sz="2400" dirty="0" smtClean="0"/>
              <a:t>7</a:t>
            </a:r>
            <a:r>
              <a:rPr lang="ko-KR" altLang="en-US" sz="2400" dirty="0" smtClean="0"/>
              <a:t>일 목요일 </a:t>
            </a:r>
            <a:r>
              <a:rPr lang="en-US" altLang="ko-KR" sz="2400" dirty="0" smtClean="0"/>
              <a:t>23</a:t>
            </a:r>
            <a:r>
              <a:rPr lang="ko-KR" altLang="en-US" sz="2400" dirty="0" smtClean="0"/>
              <a:t>시 </a:t>
            </a:r>
            <a:r>
              <a:rPr lang="en-US" altLang="ko-KR" sz="2400" dirty="0" smtClean="0"/>
              <a:t>59</a:t>
            </a:r>
            <a:r>
              <a:rPr lang="ko-KR" altLang="en-US" sz="2400" dirty="0" smtClean="0"/>
              <a:t>분까지</a:t>
            </a:r>
            <a:endParaRPr lang="ko-KR" altLang="en-US" sz="24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00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1988</TotalTime>
  <Words>331</Words>
  <Application>Microsoft Office PowerPoint</Application>
  <PresentationFormat>화면 슬라이드 쇼(4:3)</PresentationFormat>
  <Paragraphs>66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8" baseType="lpstr">
      <vt:lpstr>굴림</vt:lpstr>
      <vt:lpstr>돋움</vt:lpstr>
      <vt:lpstr>돋움체</vt:lpstr>
      <vt:lpstr>맑은 고딕</vt:lpstr>
      <vt:lpstr>Arial</vt:lpstr>
      <vt:lpstr>Bookman Old Style</vt:lpstr>
      <vt:lpstr>Gill Sans MT</vt:lpstr>
      <vt:lpstr>Impact</vt:lpstr>
      <vt:lpstr>Times New Roman</vt:lpstr>
      <vt:lpstr>Wingdings</vt:lpstr>
      <vt:lpstr>Wingdings 3</vt:lpstr>
      <vt:lpstr>원본</vt:lpstr>
      <vt:lpstr>데이터베이스</vt:lpstr>
      <vt:lpstr>지난주 과제 리뷰</vt:lpstr>
      <vt:lpstr>지난주 과제 리뷰</vt:lpstr>
      <vt:lpstr>지난주 과제 리뷰</vt:lpstr>
      <vt:lpstr>과제</vt:lpstr>
      <vt:lpstr>과제 제출</vt:lpstr>
    </vt:vector>
  </TitlesOfParts>
  <Company>Hallym Univ. DBLAB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&amp; SQL Server Installation</dc:title>
  <dc:creator>SangKyoon, Hong</dc:creator>
  <cp:lastModifiedBy>dawoon</cp:lastModifiedBy>
  <cp:revision>141</cp:revision>
  <dcterms:created xsi:type="dcterms:W3CDTF">2009-09-05T04:59:30Z</dcterms:created>
  <dcterms:modified xsi:type="dcterms:W3CDTF">2019-10-31T10:19:40Z</dcterms:modified>
</cp:coreProperties>
</file>