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412" r:id="rId3"/>
    <p:sldId id="413" r:id="rId4"/>
    <p:sldId id="414" r:id="rId5"/>
    <p:sldId id="409" r:id="rId6"/>
    <p:sldId id="407" r:id="rId7"/>
    <p:sldId id="410" r:id="rId8"/>
    <p:sldId id="411" r:id="rId9"/>
    <p:sldId id="408" r:id="rId1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7" autoAdjust="0"/>
    <p:restoredTop sz="84038" autoAdjust="0"/>
  </p:normalViewPr>
  <p:slideViewPr>
    <p:cSldViewPr>
      <p:cViewPr varScale="1">
        <p:scale>
          <a:sx n="115" d="100"/>
          <a:sy n="115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1. [instructor]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en-US" altLang="ko-KR" dirty="0" err="1"/>
              <a:t>dept_name</a:t>
            </a:r>
            <a:r>
              <a:rPr lang="en-US" altLang="ko-KR" dirty="0"/>
              <a:t>] </a:t>
            </a:r>
            <a:r>
              <a:rPr lang="ko-KR" altLang="en-US" dirty="0"/>
              <a:t>컬럼 데이터 중 </a:t>
            </a:r>
            <a:r>
              <a:rPr lang="en-US" altLang="ko-KR" dirty="0" err="1"/>
              <a:t>Comp.Sci</a:t>
            </a:r>
            <a:r>
              <a:rPr lang="en-US" altLang="ko-KR" dirty="0"/>
              <a:t>.</a:t>
            </a:r>
            <a:r>
              <a:rPr lang="ko-KR" altLang="en-US" dirty="0"/>
              <a:t>를 </a:t>
            </a:r>
            <a:r>
              <a:rPr lang="en-US" altLang="ko-KR" dirty="0"/>
              <a:t>School of S.W.</a:t>
            </a:r>
            <a:r>
              <a:rPr lang="ko-KR" altLang="en-US" dirty="0"/>
              <a:t>로 변경하는 쿼리와 결과를 보이세요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2. [course]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en-US" altLang="ko-KR" dirty="0" err="1"/>
              <a:t>dept_name</a:t>
            </a:r>
            <a:r>
              <a:rPr lang="en-US" altLang="ko-KR" dirty="0"/>
              <a:t>] </a:t>
            </a:r>
            <a:r>
              <a:rPr lang="ko-KR" altLang="en-US" dirty="0"/>
              <a:t>컬럼 데이터 중 </a:t>
            </a:r>
            <a:r>
              <a:rPr lang="en-US" altLang="ko-KR" dirty="0" err="1"/>
              <a:t>Comp.Sci</a:t>
            </a:r>
            <a:r>
              <a:rPr lang="en-US" altLang="ko-KR" dirty="0"/>
              <a:t>.</a:t>
            </a:r>
            <a:r>
              <a:rPr lang="ko-KR" altLang="en-US" dirty="0"/>
              <a:t>를 </a:t>
            </a:r>
            <a:r>
              <a:rPr lang="en-US" altLang="ko-KR" dirty="0"/>
              <a:t>School of S.W.</a:t>
            </a:r>
            <a:r>
              <a:rPr lang="ko-KR" altLang="en-US" dirty="0"/>
              <a:t>로 변경하는 쿼리와 결과를 보이세요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3388612" cy="72008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4797152"/>
            <a:ext cx="3456384" cy="7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다음 데이터를 </a:t>
            </a:r>
            <a:r>
              <a:rPr lang="en-US" altLang="ko-KR" dirty="0" smtClean="0"/>
              <a:t>[course] </a:t>
            </a:r>
            <a:r>
              <a:rPr lang="ko-KR" altLang="en-US" dirty="0" smtClean="0"/>
              <a:t>테이블에 추가하는 쿼리와 실행 결과를 보이세요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13044"/>
              </p:ext>
            </p:extLst>
          </p:nvPr>
        </p:nvGraphicFramePr>
        <p:xfrm>
          <a:off x="1013267" y="2204864"/>
          <a:ext cx="7276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44">
                  <a:extLst>
                    <a:ext uri="{9D8B030D-6E8A-4147-A177-3AD203B41FA5}">
                      <a16:colId xmlns:a16="http://schemas.microsoft.com/office/drawing/2014/main" val="406483625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53873590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000112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883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course_id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credit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Relational Database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School of S.W.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2688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27584" y="3141460"/>
            <a:ext cx="460851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INSERT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INTO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course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VALUES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'CS-145'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'Relational Database Programming'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'School of S.W.'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'3'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5187" y="26327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DISTINCT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설치시군구명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전국무료와이파이표준데이터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ko-KR" alt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설치시군구명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설치시군구명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군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설치시군구명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설치시군구명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'% %'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설치시도명</a:t>
            </a:r>
            <a:r>
              <a:rPr lang="ko-KR" altLang="en-US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LIKE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%'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/>
              <a:t>과제 </a:t>
            </a:r>
            <a:r>
              <a:rPr lang="en-US" altLang="ko-KR" sz="2000" dirty="0"/>
              <a:t>4. [</a:t>
            </a:r>
            <a:r>
              <a:rPr lang="ko-KR" altLang="en-US" sz="2000" dirty="0" err="1"/>
              <a:t>전국무료와이파이표준데이터</a:t>
            </a:r>
            <a:r>
              <a:rPr lang="en-US" altLang="ko-KR" sz="2000" dirty="0"/>
              <a:t>]</a:t>
            </a:r>
            <a:r>
              <a:rPr lang="ko-KR" altLang="en-US" sz="2000" dirty="0"/>
              <a:t>테이블의 </a:t>
            </a:r>
            <a:r>
              <a:rPr lang="en-US" altLang="ko-KR" sz="2000" dirty="0"/>
              <a:t>[</a:t>
            </a:r>
            <a:r>
              <a:rPr lang="ko-KR" altLang="en-US" sz="2000" dirty="0"/>
              <a:t>설치시군구명</a:t>
            </a:r>
            <a:r>
              <a:rPr lang="en-US" altLang="ko-KR" sz="2000" dirty="0"/>
              <a:t>]</a:t>
            </a:r>
            <a:r>
              <a:rPr lang="ko-KR" altLang="en-US" sz="2000" dirty="0"/>
              <a:t>컬럼에 일부 오류가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확인하여 오류 데이터를 수정하는 쿼리 문을 </a:t>
            </a:r>
            <a:r>
              <a:rPr lang="en-US" altLang="ko-KR" sz="2000" dirty="0"/>
              <a:t>3</a:t>
            </a:r>
            <a:r>
              <a:rPr lang="ko-KR" altLang="en-US" sz="2000" dirty="0"/>
              <a:t>개 이상 작성하세요</a:t>
            </a:r>
            <a:r>
              <a:rPr lang="en-US" altLang="ko-KR" sz="2000" dirty="0"/>
              <a:t>.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ko-KR" altLang="en-US" sz="2000" dirty="0"/>
              <a:t>  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세종특별자치시의 경우 주소 시스템이 다르므로 무시합니다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29589" y="2687924"/>
            <a:ext cx="1834605" cy="20003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5187" y="4919791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FF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UPDATE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전국무료와이파이표준데이터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SET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=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진안군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WHERE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=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전라북도 진안군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9589" y="3933056"/>
            <a:ext cx="1834605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0957" y="2465110"/>
            <a:ext cx="6820836" cy="854831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2775" y="13423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Ekec.Eng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.'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403" y="35193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Elec.Eng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.'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Ekec.Eng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.'</a:t>
            </a:r>
          </a:p>
        </p:txBody>
      </p:sp>
    </p:spTree>
    <p:extLst>
      <p:ext uri="{BB962C8B-B14F-4D97-AF65-F5344CB8AC3E}">
        <p14:creationId xmlns:p14="http://schemas.microsoft.com/office/powerpoint/2010/main" val="290427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다음 제약 조건을 만족하는 테이블을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제공되는 데이터를 추가하세요</a:t>
            </a:r>
            <a:r>
              <a:rPr lang="en-US" altLang="ko-KR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50710"/>
              </p:ext>
            </p:extLst>
          </p:nvPr>
        </p:nvGraphicFramePr>
        <p:xfrm>
          <a:off x="1524000" y="27902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208197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44924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55492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5353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3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building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VARCHAR(50)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budget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642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33675" y="242088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department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[course]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course_id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주키로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dept_name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변경하세요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 smtClean="0"/>
              <a:t>3. [instructor]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[ID]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주키로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en-US" altLang="ko-KR" dirty="0" err="1"/>
              <a:t>dept_name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err="1"/>
              <a:t>외래키로</a:t>
            </a:r>
            <a:r>
              <a:rPr lang="ko-KR" altLang="en-US" dirty="0"/>
              <a:t> </a:t>
            </a:r>
            <a:r>
              <a:rPr lang="ko-KR" altLang="en-US" dirty="0" smtClean="0"/>
              <a:t>변경하세요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 smtClean="0"/>
              <a:t>4. [teaches]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[ID], [</a:t>
            </a:r>
            <a:r>
              <a:rPr lang="en-US" altLang="ko-KR" dirty="0" err="1" smtClean="0"/>
              <a:t>course_id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변경하세요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6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300000</a:t>
            </a:r>
            <a:r>
              <a:rPr lang="ko-KR" altLang="en-US" dirty="0" smtClean="0"/>
              <a:t>의 예산을 가지고</a:t>
            </a:r>
            <a:r>
              <a:rPr lang="en-US" altLang="ko-KR" dirty="0" smtClean="0"/>
              <a:t>, Laveran </a:t>
            </a:r>
            <a:r>
              <a:rPr lang="ko-KR" altLang="en-US" dirty="0" smtClean="0"/>
              <a:t>건물을 사용하는 </a:t>
            </a:r>
            <a:r>
              <a:rPr lang="en-US" altLang="ko-KR" dirty="0" smtClean="0"/>
              <a:t>Medicine</a:t>
            </a:r>
            <a:r>
              <a:rPr lang="ko-KR" altLang="en-US" dirty="0" smtClean="0"/>
              <a:t>학과에서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가을학기에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강의를 개설하고자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이수 학점은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 코드는 </a:t>
            </a:r>
            <a:r>
              <a:rPr lang="en-US" altLang="ko-KR" dirty="0" smtClean="0"/>
              <a:t>MED-101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강의는 </a:t>
            </a:r>
            <a:r>
              <a:rPr lang="en-US" altLang="ko-KR" dirty="0" err="1" smtClean="0"/>
              <a:t>katz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교수가 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분반은 하나이다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해당 내용을 데이터베이스에 반영할 수 있는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6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일 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5058</TotalTime>
  <Words>435</Words>
  <Application>Microsoft Office PowerPoint</Application>
  <PresentationFormat>화면 슬라이드 쇼(4:3)</PresentationFormat>
  <Paragraphs>89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돋움</vt:lpstr>
      <vt:lpstr>돋움체</vt:lpstr>
      <vt:lpstr>맑은 고딕</vt:lpstr>
      <vt:lpstr>Bookman Old Style</vt:lpstr>
      <vt:lpstr>Gill Sans MT</vt:lpstr>
      <vt:lpstr>Impact</vt:lpstr>
      <vt:lpstr>Times New Roman</vt:lpstr>
      <vt:lpstr>Wingdings</vt:lpstr>
      <vt:lpstr>Wingdings 3</vt:lpstr>
      <vt:lpstr>원본</vt:lpstr>
      <vt:lpstr>데이터베이스</vt:lpstr>
      <vt:lpstr>지난주 과제 리뷰</vt:lpstr>
      <vt:lpstr>지난주 과제 리뷰</vt:lpstr>
      <vt:lpstr>지난주 과제 리뷰</vt:lpstr>
      <vt:lpstr>PowerPoint 프레젠테이션</vt:lpstr>
      <vt:lpstr>과제 1.</vt:lpstr>
      <vt:lpstr>과제</vt:lpstr>
      <vt:lpstr>과제 5.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159</cp:revision>
  <dcterms:created xsi:type="dcterms:W3CDTF">2009-09-05T04:59:30Z</dcterms:created>
  <dcterms:modified xsi:type="dcterms:W3CDTF">2019-11-08T00:10:30Z</dcterms:modified>
</cp:coreProperties>
</file>