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412" r:id="rId3"/>
    <p:sldId id="415" r:id="rId4"/>
    <p:sldId id="417" r:id="rId5"/>
    <p:sldId id="416" r:id="rId6"/>
    <p:sldId id="418" r:id="rId7"/>
    <p:sldId id="419" r:id="rId8"/>
    <p:sldId id="407" r:id="rId9"/>
    <p:sldId id="408" r:id="rId10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7E0"/>
    <a:srgbClr val="EB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7" autoAdjust="0"/>
    <p:restoredTop sz="84038" autoAdjust="0"/>
  </p:normalViewPr>
  <p:slideViewPr>
    <p:cSldViewPr>
      <p:cViewPr varScale="1">
        <p:scale>
          <a:sx n="115" d="100"/>
          <a:sy n="115" d="100"/>
        </p:scale>
        <p:origin x="14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C2009-8A46-4E49-B89A-DAA205D4127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4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861048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데이터베이스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과제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1. </a:t>
            </a:r>
            <a:r>
              <a:rPr lang="ko-KR" altLang="en-US" dirty="0"/>
              <a:t>다음 제약 조건을 만족하는 테이블을 생성하고</a:t>
            </a:r>
            <a:r>
              <a:rPr lang="en-US" altLang="ko-KR" dirty="0"/>
              <a:t>, </a:t>
            </a:r>
            <a:r>
              <a:rPr lang="ko-KR" altLang="en-US" dirty="0"/>
              <a:t>제공되는 데이터를 추가하세요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19773"/>
              </p:ext>
            </p:extLst>
          </p:nvPr>
        </p:nvGraphicFramePr>
        <p:xfrm>
          <a:off x="1524000" y="246602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208197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244924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455492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5353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dept_name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3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building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VARCHAR(50)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budget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6422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3675" y="209669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department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5575" y="4314508"/>
            <a:ext cx="56483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dept_name</a:t>
            </a:r>
            <a:r>
              <a:rPr lang="en-US" altLang="ko-KR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VARCHAR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PRIMARY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building</a:t>
            </a:r>
            <a:r>
              <a:rPr lang="en-US" altLang="ko-KR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VARCHAR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NULL,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budget</a:t>
            </a:r>
            <a:r>
              <a:rPr lang="en-US" altLang="ko-KR" dirty="0" smtClean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620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과제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[course] </a:t>
            </a:r>
            <a:r>
              <a:rPr lang="ko-KR" altLang="en-US" dirty="0"/>
              <a:t>테이블의 </a:t>
            </a:r>
            <a:r>
              <a:rPr lang="en-US" altLang="ko-KR" dirty="0"/>
              <a:t>[</a:t>
            </a:r>
            <a:r>
              <a:rPr lang="en-US" altLang="ko-KR" dirty="0" err="1"/>
              <a:t>course_id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err="1"/>
              <a:t>주키로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dept_name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ko-KR" altLang="en-US" dirty="0" err="1"/>
              <a:t>외래키로</a:t>
            </a:r>
            <a:r>
              <a:rPr lang="ko-KR" altLang="en-US" dirty="0"/>
              <a:t> 변경하세요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2775" y="2533918"/>
            <a:ext cx="7614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course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course_id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VARCHAR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course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PRIMARY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course_id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course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FOREIGN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dept_name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REFERENCES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dept_name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543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과제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3. [instructor] </a:t>
            </a:r>
            <a:r>
              <a:rPr lang="ko-KR" altLang="en-US" dirty="0"/>
              <a:t>테이블의 </a:t>
            </a:r>
            <a:r>
              <a:rPr lang="en-US" altLang="ko-KR" dirty="0"/>
              <a:t>[ID]</a:t>
            </a:r>
            <a:r>
              <a:rPr lang="ko-KR" altLang="en-US" dirty="0"/>
              <a:t>를 </a:t>
            </a:r>
            <a:r>
              <a:rPr lang="ko-KR" altLang="en-US" dirty="0" err="1"/>
              <a:t>주키로</a:t>
            </a:r>
            <a:r>
              <a:rPr lang="en-US" altLang="ko-KR" dirty="0"/>
              <a:t>, [</a:t>
            </a:r>
            <a:r>
              <a:rPr lang="en-US" altLang="ko-KR" dirty="0" err="1"/>
              <a:t>dept_name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ko-KR" altLang="en-US" dirty="0" err="1"/>
              <a:t>외래키로</a:t>
            </a:r>
            <a:r>
              <a:rPr lang="ko-KR" altLang="en-US" dirty="0"/>
              <a:t> 변경하세요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6734" y="2276872"/>
            <a:ext cx="72056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instructor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VARCHAR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instructor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PRIMARY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instructor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FOREIGN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dept_name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REFERENCES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dept_name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192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과제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/>
              <a:t>4. [teaches] </a:t>
            </a:r>
            <a:r>
              <a:rPr lang="ko-KR" altLang="en-US" dirty="0"/>
              <a:t>테이블의 </a:t>
            </a:r>
            <a:r>
              <a:rPr lang="en-US" altLang="ko-KR" dirty="0"/>
              <a:t>[ID], [</a:t>
            </a:r>
            <a:r>
              <a:rPr lang="en-US" altLang="ko-KR" dirty="0" err="1"/>
              <a:t>course_id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err="1"/>
              <a:t>외래키로</a:t>
            </a:r>
            <a:r>
              <a:rPr lang="ko-KR" altLang="en-US" dirty="0"/>
              <a:t> 변경하세요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2774" y="2276872"/>
            <a:ext cx="7055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teaches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FOREIGN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REFERENCES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instructor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teaches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FOREIGN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course_id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REFERENCES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course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course_id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074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과제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5.</a:t>
            </a:r>
          </a:p>
          <a:p>
            <a:r>
              <a:rPr lang="en-US" altLang="ko-KR" dirty="0" smtClean="0"/>
              <a:t>300000</a:t>
            </a:r>
            <a:r>
              <a:rPr lang="ko-KR" altLang="en-US" dirty="0" smtClean="0"/>
              <a:t>의 예산을 가지고</a:t>
            </a:r>
            <a:r>
              <a:rPr lang="en-US" altLang="ko-KR" dirty="0" smtClean="0"/>
              <a:t>, Laveran </a:t>
            </a:r>
            <a:r>
              <a:rPr lang="ko-KR" altLang="en-US" dirty="0" smtClean="0"/>
              <a:t>건물을 사용하는 </a:t>
            </a:r>
            <a:r>
              <a:rPr lang="en-US" altLang="ko-KR" dirty="0" smtClean="0"/>
              <a:t>Medicine</a:t>
            </a:r>
            <a:r>
              <a:rPr lang="ko-KR" altLang="en-US" dirty="0" smtClean="0"/>
              <a:t>학과에서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 가을학기에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강의를 개설하고자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이수 학점은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학점이며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 코드는 </a:t>
            </a:r>
            <a:r>
              <a:rPr lang="en-US" altLang="ko-KR" dirty="0" smtClean="0"/>
              <a:t>MED-101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강의는 </a:t>
            </a:r>
            <a:r>
              <a:rPr lang="en-US" altLang="ko-KR" dirty="0" err="1" smtClean="0"/>
              <a:t>katz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교수가 강의하며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분반은 하나이다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해당 내용을 데이터베이스에 반영할 수 있는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05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지난주 과제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197992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INTO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department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'Medicine'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'Laveran'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300000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INTO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course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'MED-101'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'Python'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'Medicine'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'2'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instructor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'Katz'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INTO</a:t>
            </a:r>
            <a:r>
              <a:rPr lang="en-US" altLang="ko-KR" dirty="0">
                <a:solidFill>
                  <a:prstClr val="black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teaches</a:t>
            </a:r>
            <a:endParaRPr lang="en-US" altLang="ko-KR" dirty="0">
              <a:solidFill>
                <a:prstClr val="black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'45565'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'MED-101'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'1'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'Fall'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'2019'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448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개설 강좌를 확인할 수 있는 뷰를 만들고자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뷰에는 교과목 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교과목명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담당교수명이 출력되어야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조건을 만족하는 뷰를 생성하라</a:t>
            </a:r>
            <a:r>
              <a:rPr lang="en-US" altLang="ko-KR" dirty="0" smtClean="0"/>
              <a:t>.</a:t>
            </a:r>
          </a:p>
          <a:p>
            <a:pPr marL="1371282" lvl="5">
              <a:spcBef>
                <a:spcPts val="600"/>
              </a:spcBef>
              <a:buClr>
                <a:schemeClr val="accent1"/>
              </a:buClr>
            </a:pPr>
            <a:endParaRPr lang="en-US" altLang="ko-KR" dirty="0" smtClean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생성한 뷰를 대상으로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학기에 개설된 강좌 정보를 출력하라</a:t>
            </a:r>
            <a:r>
              <a:rPr lang="en-US" altLang="ko-KR" dirty="0" smtClean="0"/>
              <a:t>.</a:t>
            </a:r>
          </a:p>
          <a:p>
            <a:pPr marL="1371282" lvl="5">
              <a:spcBef>
                <a:spcPts val="600"/>
              </a:spcBef>
              <a:buClr>
                <a:schemeClr val="accent1"/>
              </a:buClr>
            </a:pPr>
            <a:endParaRPr lang="en-US" altLang="ko-KR" dirty="0" smtClean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생성한 뷰에 개설 년도와 학기 정보를 추가하라</a:t>
            </a:r>
            <a:r>
              <a:rPr lang="en-US" altLang="ko-KR" dirty="0" smtClean="0"/>
              <a:t>.</a:t>
            </a:r>
          </a:p>
          <a:p>
            <a:pPr marL="1371282" lvl="5">
              <a:spcBef>
                <a:spcPts val="600"/>
              </a:spcBef>
              <a:buClr>
                <a:schemeClr val="accent1"/>
              </a:buClr>
            </a:pPr>
            <a:endParaRPr lang="en-US" altLang="ko-KR" dirty="0" smtClean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에서 수정한 뷰와 서브쿼리를 사용하여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학기에 강의를 개설한 </a:t>
            </a:r>
            <a:r>
              <a:rPr lang="ko-KR" altLang="en-US" dirty="0" err="1" smtClean="0"/>
              <a:t>학과명을</a:t>
            </a:r>
            <a:r>
              <a:rPr lang="ko-KR" altLang="en-US" dirty="0" smtClean="0"/>
              <a:t> 출력하라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/>
              <a:t>과제의 </a:t>
            </a:r>
            <a:r>
              <a:rPr lang="ko-KR" altLang="en-US" sz="2400" dirty="0" err="1" smtClean="0"/>
              <a:t>쿼리문</a:t>
            </a:r>
            <a:r>
              <a:rPr lang="ko-KR" altLang="en-US" sz="2400" dirty="0" smtClean="0"/>
              <a:t> 및 </a:t>
            </a:r>
            <a:r>
              <a:rPr lang="ko-KR" altLang="en-US" sz="2400" dirty="0" err="1" smtClean="0"/>
              <a:t>결과화면을</a:t>
            </a:r>
            <a:r>
              <a:rPr lang="ko-KR" altLang="en-US" sz="2400" dirty="0" smtClean="0"/>
              <a:t> 캡처</a:t>
            </a:r>
            <a:endParaRPr lang="en-US" altLang="ko-KR" sz="2400" dirty="0" smtClean="0"/>
          </a:p>
          <a:p>
            <a:r>
              <a:rPr lang="ko-KR" altLang="en-US" sz="2400" dirty="0" smtClean="0"/>
              <a:t>문서 파일로 제출하며 </a:t>
            </a:r>
            <a:r>
              <a:rPr lang="ko-KR" altLang="en-US" sz="2400" dirty="0" err="1" smtClean="0"/>
              <a:t>쿼리문에</a:t>
            </a:r>
            <a:r>
              <a:rPr lang="ko-KR" altLang="en-US" sz="2400" dirty="0" smtClean="0"/>
              <a:t> 대한 설명 작성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파일형식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학번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주차</a:t>
            </a:r>
            <a:r>
              <a:rPr lang="en-US" altLang="ko-KR" sz="2400" dirty="0" smtClean="0"/>
              <a:t>.(</a:t>
            </a:r>
            <a:r>
              <a:rPr lang="en-US" altLang="ko-KR" sz="2400" dirty="0" err="1" smtClean="0"/>
              <a:t>docx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hwp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제출 형식 어길 시 </a:t>
            </a:r>
            <a:r>
              <a:rPr lang="ko-KR" altLang="en-US" sz="2000" dirty="0" err="1" smtClean="0"/>
              <a:t>미제출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제출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Smart Campus </a:t>
            </a:r>
            <a:r>
              <a:rPr lang="ko-KR" altLang="en-US" sz="2400" dirty="0" smtClean="0"/>
              <a:t>과제 제출</a:t>
            </a:r>
            <a:endParaRPr lang="en-US" altLang="ko-KR" sz="2400" dirty="0" smtClean="0"/>
          </a:p>
          <a:p>
            <a:r>
              <a:rPr lang="ko-KR" altLang="en-US" sz="2400" dirty="0" smtClean="0"/>
              <a:t>제출 기간 </a:t>
            </a:r>
            <a:r>
              <a:rPr lang="en-US" altLang="ko-KR" sz="2400" dirty="0" smtClean="0"/>
              <a:t>: 11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21</a:t>
            </a:r>
            <a:r>
              <a:rPr lang="ko-KR" altLang="en-US" sz="2400" dirty="0" smtClean="0"/>
              <a:t>일 </a:t>
            </a:r>
            <a:r>
              <a:rPr lang="ko-KR" altLang="en-US" sz="2400" dirty="0" smtClean="0"/>
              <a:t>목요일 </a:t>
            </a:r>
            <a:r>
              <a:rPr lang="en-US" altLang="ko-KR" sz="2400" dirty="0" smtClean="0"/>
              <a:t>23</a:t>
            </a:r>
            <a:r>
              <a:rPr lang="ko-KR" altLang="en-US" sz="2400" dirty="0" smtClean="0"/>
              <a:t>시 </a:t>
            </a:r>
            <a:r>
              <a:rPr lang="en-US" altLang="ko-KR" sz="2400" dirty="0" smtClean="0"/>
              <a:t>59</a:t>
            </a:r>
            <a:r>
              <a:rPr lang="ko-KR" altLang="en-US" sz="2400" dirty="0" smtClean="0"/>
              <a:t>분까지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00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6892</TotalTime>
  <Words>443</Words>
  <Application>Microsoft Office PowerPoint</Application>
  <PresentationFormat>화면 슬라이드 쇼(4:3)</PresentationFormat>
  <Paragraphs>111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굴림</vt:lpstr>
      <vt:lpstr>돋움</vt:lpstr>
      <vt:lpstr>돋움체</vt:lpstr>
      <vt:lpstr>맑은 고딕</vt:lpstr>
      <vt:lpstr>Bookman Old Style</vt:lpstr>
      <vt:lpstr>Gill Sans MT</vt:lpstr>
      <vt:lpstr>Impact</vt:lpstr>
      <vt:lpstr>Wingdings</vt:lpstr>
      <vt:lpstr>Wingdings 3</vt:lpstr>
      <vt:lpstr>원본</vt:lpstr>
      <vt:lpstr>데이터베이스</vt:lpstr>
      <vt:lpstr>지난주 과제 리뷰</vt:lpstr>
      <vt:lpstr>지난주 과제 리뷰</vt:lpstr>
      <vt:lpstr>지난주 과제 리뷰</vt:lpstr>
      <vt:lpstr>지난주 과제 리뷰</vt:lpstr>
      <vt:lpstr>지난주 과제 리뷰</vt:lpstr>
      <vt:lpstr>지난주 과제 리뷰</vt:lpstr>
      <vt:lpstr>과제</vt:lpstr>
      <vt:lpstr>과제 제출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dawoon</cp:lastModifiedBy>
  <cp:revision>171</cp:revision>
  <dcterms:created xsi:type="dcterms:W3CDTF">2009-09-05T04:59:30Z</dcterms:created>
  <dcterms:modified xsi:type="dcterms:W3CDTF">2019-11-12T11:32:26Z</dcterms:modified>
</cp:coreProperties>
</file>