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1" r:id="rId13"/>
    <p:sldId id="432" r:id="rId14"/>
    <p:sldId id="434" r:id="rId15"/>
    <p:sldId id="433" r:id="rId16"/>
    <p:sldId id="436" r:id="rId17"/>
    <p:sldId id="438" r:id="rId18"/>
    <p:sldId id="435" r:id="rId1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E0"/>
    <a:srgbClr val="EB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84038" autoAdjust="0"/>
  </p:normalViewPr>
  <p:slideViewPr>
    <p:cSldViewPr>
      <p:cViewPr varScale="1">
        <p:scale>
          <a:sx n="115" d="100"/>
          <a:sy n="115" d="100"/>
        </p:scale>
        <p:origin x="147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데이터베이스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MSSQL </a:t>
            </a:r>
            <a:r>
              <a:rPr lang="ko-KR" altLang="en-US" dirty="0" smtClean="0"/>
              <a:t>연동 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5905" y="1219200"/>
            <a:ext cx="491219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58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5905" y="1219200"/>
            <a:ext cx="491219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08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onnect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연결을 설정하는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입력한 매개변수를 사용하여 </a:t>
            </a:r>
            <a:r>
              <a:rPr lang="en-US" altLang="ko-KR" dirty="0" smtClean="0"/>
              <a:t>Connecter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lvl="1"/>
            <a:r>
              <a:rPr lang="en-US" altLang="ko-KR" dirty="0"/>
              <a:t>h</a:t>
            </a:r>
            <a:r>
              <a:rPr lang="en-US" altLang="ko-KR" dirty="0" smtClean="0"/>
              <a:t>ost : IP</a:t>
            </a:r>
            <a:r>
              <a:rPr lang="ko-KR" altLang="en-US" dirty="0" smtClean="0"/>
              <a:t> 등 서버의 위치를 입력</a:t>
            </a:r>
            <a:r>
              <a:rPr lang="en-US" altLang="ko-KR" dirty="0" smtClean="0"/>
              <a:t>(raw string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Database : </a:t>
            </a:r>
            <a:r>
              <a:rPr lang="ko-KR" altLang="en-US" dirty="0" smtClean="0"/>
              <a:t>사용할 데이터베이스를 입력</a:t>
            </a:r>
            <a:r>
              <a:rPr lang="en-US" altLang="ko-KR" dirty="0" smtClean="0"/>
              <a:t>(USE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user : </a:t>
            </a:r>
            <a:r>
              <a:rPr lang="ko-KR" altLang="en-US" dirty="0" smtClean="0"/>
              <a:t>사용자 계정 입력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assword : </a:t>
            </a:r>
            <a:r>
              <a:rPr lang="ko-KR" altLang="en-US" dirty="0" smtClean="0"/>
              <a:t>사용자 비밀번호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인증을 사용하는 경우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는 입력하지 않음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34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cursor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connector</a:t>
            </a:r>
            <a:r>
              <a:rPr lang="ko-KR" altLang="en-US" dirty="0" smtClean="0"/>
              <a:t>에 등록된 서버 정보를 기반으로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서버에  특정 위치를 가리키는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를 설정함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설정된 커서를 대상으로 하는 </a:t>
            </a:r>
            <a:r>
              <a:rPr lang="en-US" altLang="ko-KR" dirty="0" smtClean="0"/>
              <a:t>cursor </a:t>
            </a:r>
            <a:r>
              <a:rPr lang="ko-KR" altLang="en-US" dirty="0" smtClean="0"/>
              <a:t>객체를 반환함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서버에 대한 질의는 이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를 통하여 수행됨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55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execute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문자열로 입력된 쿼리를 서버에 전송하여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실행하는 함수</a:t>
            </a:r>
            <a:endParaRPr lang="en-US" altLang="ko-KR" dirty="0" smtClean="0"/>
          </a:p>
          <a:p>
            <a:pPr lvl="5"/>
            <a:endParaRPr lang="en-US" altLang="ko-KR" dirty="0" smtClean="0"/>
          </a:p>
          <a:p>
            <a:r>
              <a:rPr lang="en-US" altLang="ko-KR" dirty="0" smtClean="0"/>
              <a:t>fetch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Execute</a:t>
            </a:r>
            <a:r>
              <a:rPr lang="ko-KR" altLang="en-US" dirty="0" smtClean="0"/>
              <a:t> 실행 결과를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받아오는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fetchall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fetchone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fetchmany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다양한 방법 존재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6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etch</a:t>
            </a:r>
            <a:r>
              <a:rPr lang="ko-KR" altLang="en-US" dirty="0" smtClean="0"/>
              <a:t>에 의해 반환된 데이터는 </a:t>
            </a:r>
            <a:r>
              <a:rPr lang="en-US" altLang="ko-KR" dirty="0" smtClean="0"/>
              <a:t>tuple type</a:t>
            </a:r>
            <a:r>
              <a:rPr lang="ko-KR" altLang="en-US" dirty="0" smtClean="0"/>
              <a:t>의 데이터로 변환되어 행 단위로 저장</a:t>
            </a:r>
            <a:endParaRPr lang="en-US" altLang="ko-KR" dirty="0" smtClean="0"/>
          </a:p>
          <a:p>
            <a:r>
              <a:rPr lang="ko-KR" altLang="en-US" dirty="0" smtClean="0"/>
              <a:t>각각의 데이터는 </a:t>
            </a:r>
            <a:r>
              <a:rPr lang="en-US" altLang="ko-KR" dirty="0" smtClean="0"/>
              <a:t>MS SQL</a:t>
            </a:r>
            <a:r>
              <a:rPr lang="ko-KR" altLang="en-US" dirty="0" smtClean="0"/>
              <a:t>에서 선언한 데이터 형식에 일치하는 데이터 형식으로 저장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3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– MSSQL </a:t>
            </a:r>
            <a:r>
              <a:rPr lang="ko-KR" altLang="en-US" dirty="0" smtClean="0"/>
              <a:t>연동 실습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5905" y="1219200"/>
            <a:ext cx="491219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39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– MSSQL </a:t>
            </a:r>
            <a:r>
              <a:rPr lang="ko-KR" altLang="en-US" dirty="0"/>
              <a:t>연동 실습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15905" y="1219200"/>
            <a:ext cx="4912190" cy="4937125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20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모든 학과 정보를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으로 불러와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학과 예산의 합을 구하세요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합 연산은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수행합니다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데이터를 </a:t>
            </a:r>
            <a:r>
              <a:rPr lang="en-US" altLang="ko-KR" dirty="0" smtClean="0"/>
              <a:t>department </a:t>
            </a:r>
            <a:r>
              <a:rPr lang="ko-KR" altLang="en-US" dirty="0" smtClean="0"/>
              <a:t>테이블에 추가하고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보이세요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40197"/>
              </p:ext>
            </p:extLst>
          </p:nvPr>
        </p:nvGraphicFramePr>
        <p:xfrm>
          <a:off x="1524000" y="407059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val="100728202"/>
                    </a:ext>
                  </a:extLst>
                </a:gridCol>
                <a:gridCol w="1736080">
                  <a:extLst>
                    <a:ext uri="{9D8B030D-6E8A-4147-A177-3AD203B41FA5}">
                      <a16:colId xmlns:a16="http://schemas.microsoft.com/office/drawing/2014/main" val="2885390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6944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dept_name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budget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Convergence software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Taylor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8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9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다운로드 페이지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https://www.python.org/downloads/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6" y="2216264"/>
            <a:ext cx="7415808" cy="401689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93704" y="3433399"/>
            <a:ext cx="1994590" cy="392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0175" y="1735137"/>
            <a:ext cx="6343650" cy="390525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2924944"/>
            <a:ext cx="410445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1840" y="5266710"/>
            <a:ext cx="1656184" cy="25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시작 → </a:t>
            </a:r>
            <a:r>
              <a:rPr lang="en-US" altLang="ko-KR" dirty="0" smtClean="0"/>
              <a:t>Python 3.x </a:t>
            </a:r>
            <a:r>
              <a:rPr lang="ko-KR" altLang="en-US" dirty="0"/>
              <a:t>→ </a:t>
            </a:r>
            <a:r>
              <a:rPr lang="en-US" altLang="ko-KR" dirty="0" smtClean="0"/>
              <a:t>IDLE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1" y="1916832"/>
            <a:ext cx="1892128" cy="40215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28368" y="3004572"/>
            <a:ext cx="1167368" cy="28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64672"/>
            <a:ext cx="4053100" cy="407367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802227" y="3366777"/>
            <a:ext cx="1113929" cy="6426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New File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276872"/>
            <a:ext cx="3239145" cy="32391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177031"/>
            <a:ext cx="3318693" cy="333553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015035" y="3366777"/>
            <a:ext cx="1113929" cy="6426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코드 입력 후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단축키 </a:t>
            </a:r>
            <a:r>
              <a:rPr lang="en-US" altLang="ko-KR" dirty="0" smtClean="0"/>
              <a:t>: F5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2564904"/>
            <a:ext cx="3171825" cy="2514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99" y="2015933"/>
            <a:ext cx="3327401" cy="334429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15035" y="3366777"/>
            <a:ext cx="1113929" cy="6426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0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패키지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콘솔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10</a:t>
            </a:r>
          </a:p>
          <a:p>
            <a:pPr lvl="2"/>
            <a:r>
              <a:rPr lang="ko-KR" altLang="en-US" dirty="0" smtClean="0"/>
              <a:t>시작 </a:t>
            </a:r>
            <a:r>
              <a:rPr lang="ko-KR" altLang="en-US" dirty="0"/>
              <a:t>→ </a:t>
            </a:r>
            <a:r>
              <a:rPr lang="en-US" altLang="ko-KR" dirty="0" smtClean="0"/>
              <a:t>Windows PowerShell</a:t>
            </a:r>
          </a:p>
          <a:p>
            <a:pPr lvl="1"/>
            <a:r>
              <a:rPr lang="en-US" altLang="ko-KR" dirty="0" smtClean="0"/>
              <a:t>Windows 10 </a:t>
            </a:r>
            <a:r>
              <a:rPr lang="ko-KR" altLang="en-US" dirty="0" smtClean="0"/>
              <a:t>이외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Win+R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cmd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3355851"/>
            <a:ext cx="3383161" cy="28829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38047"/>
            <a:ext cx="3304803" cy="291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패키지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pymssql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pymssql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63799"/>
          <a:stretch/>
        </p:blipFill>
        <p:spPr>
          <a:xfrm>
            <a:off x="953937" y="3068960"/>
            <a:ext cx="7236126" cy="22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 </a:t>
            </a:r>
            <a:r>
              <a:rPr lang="ko-KR" altLang="en-US" smtClean="0"/>
              <a:t>패키지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30780"/>
            <a:ext cx="3171825" cy="2514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87880"/>
            <a:ext cx="3752850" cy="3200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84723" y="4283866"/>
            <a:ext cx="416575" cy="196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3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7078</TotalTime>
  <Words>335</Words>
  <Application>Microsoft Office PowerPoint</Application>
  <PresentationFormat>화면 슬라이드 쇼(4:3)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돋움</vt:lpstr>
      <vt:lpstr>맑은 고딕</vt:lpstr>
      <vt:lpstr>Bookman Old Style</vt:lpstr>
      <vt:lpstr>Gill Sans MT</vt:lpstr>
      <vt:lpstr>Impact</vt:lpstr>
      <vt:lpstr>Wingdings</vt:lpstr>
      <vt:lpstr>Wingdings 3</vt:lpstr>
      <vt:lpstr>원본</vt:lpstr>
      <vt:lpstr>데이터베이스</vt:lpstr>
      <vt:lpstr>Python 설치</vt:lpstr>
      <vt:lpstr>Python 설치</vt:lpstr>
      <vt:lpstr>Python 실습</vt:lpstr>
      <vt:lpstr>Python 실습</vt:lpstr>
      <vt:lpstr>Python 실습</vt:lpstr>
      <vt:lpstr>Python 패키지 설치</vt:lpstr>
      <vt:lpstr>Python 패키지 설치</vt:lpstr>
      <vt:lpstr>Python 패키지 설치</vt:lpstr>
      <vt:lpstr>Python – MSSQL 연동 실습</vt:lpstr>
      <vt:lpstr>Python – MSSQL 연동 실습</vt:lpstr>
      <vt:lpstr>Python – MSSQL 연동 실습</vt:lpstr>
      <vt:lpstr>Python – MSSQL 연동 실습</vt:lpstr>
      <vt:lpstr>Python – MSSQL 연동 실습</vt:lpstr>
      <vt:lpstr>Python – MSSQL 연동 실습</vt:lpstr>
      <vt:lpstr>Python – MSSQL 연동 실습</vt:lpstr>
      <vt:lpstr>Python – MSSQL 연동 실습</vt:lpstr>
      <vt:lpstr>실습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dawoon</cp:lastModifiedBy>
  <cp:revision>182</cp:revision>
  <dcterms:created xsi:type="dcterms:W3CDTF">2009-09-05T04:59:30Z</dcterms:created>
  <dcterms:modified xsi:type="dcterms:W3CDTF">2019-11-14T11:10:33Z</dcterms:modified>
</cp:coreProperties>
</file>