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415" r:id="rId3"/>
    <p:sldId id="407" r:id="rId4"/>
    <p:sldId id="410" r:id="rId5"/>
    <p:sldId id="408" r:id="rId6"/>
    <p:sldId id="411" r:id="rId7"/>
    <p:sldId id="375" r:id="rId8"/>
    <p:sldId id="412" r:id="rId9"/>
    <p:sldId id="416" r:id="rId10"/>
    <p:sldId id="417" r:id="rId11"/>
    <p:sldId id="418" r:id="rId12"/>
    <p:sldId id="419" r:id="rId13"/>
    <p:sldId id="420" r:id="rId14"/>
    <p:sldId id="413" r:id="rId15"/>
    <p:sldId id="414" r:id="rId16"/>
    <p:sldId id="409" r:id="rId17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7E0"/>
    <a:srgbClr val="EB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4038" autoAdjust="0"/>
  </p:normalViewPr>
  <p:slideViewPr>
    <p:cSldViewPr>
      <p:cViewPr varScale="1">
        <p:scale>
          <a:sx n="66" d="100"/>
          <a:sy n="66" d="100"/>
        </p:scale>
        <p:origin x="48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4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5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데이터베이스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 할 데이터베이스 지정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331640" y="2067899"/>
            <a:ext cx="6119465" cy="3240361"/>
            <a:chOff x="1331640" y="2067899"/>
            <a:chExt cx="6119465" cy="324036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t="2225" r="66538" b="65064"/>
            <a:stretch/>
          </p:blipFill>
          <p:spPr>
            <a:xfrm>
              <a:off x="1331640" y="2067899"/>
              <a:ext cx="6119465" cy="324036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978497" y="3767140"/>
              <a:ext cx="1512168" cy="2449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39952" y="2996952"/>
              <a:ext cx="792088" cy="2449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24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주어진 테이블을 생성하고 데이터를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6" name="내용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52724"/>
              </p:ext>
            </p:extLst>
          </p:nvPr>
        </p:nvGraphicFramePr>
        <p:xfrm>
          <a:off x="899592" y="2060848"/>
          <a:ext cx="274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8391689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50598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번호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smtClean="0">
                          <a:effectLst/>
                        </a:rPr>
                        <a:t>이름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04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 smtClean="0"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진소민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093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 smtClean="0"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김은영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48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 smtClean="0">
                          <a:effectLst/>
                        </a:rPr>
                        <a:t>3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이혜정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419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 smtClean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이준혁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4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 smtClean="0"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장재훈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35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42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쿼리문</a:t>
            </a:r>
            <a:r>
              <a:rPr lang="ko-KR" altLang="en-US" dirty="0" smtClean="0"/>
              <a:t> 및 실행 결과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2953162" cy="23148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501008"/>
            <a:ext cx="1352739" cy="1524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36" y="2132856"/>
            <a:ext cx="1981477" cy="10383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55576" y="4365104"/>
            <a:ext cx="1584176" cy="370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5576" y="3315666"/>
            <a:ext cx="2953162" cy="977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다음의 쿼리를 수행해보세요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3019846" cy="23530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501008"/>
            <a:ext cx="1352739" cy="15242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643" y="2276872"/>
            <a:ext cx="189574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0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 다이어그램과 제약조건을 바탕으로 데이터베이스 시스템을 구축하고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제출하세요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04914" y="2361544"/>
            <a:ext cx="4408421" cy="2653072"/>
            <a:chOff x="2266213" y="2360104"/>
            <a:chExt cx="4408421" cy="2653072"/>
          </a:xfrm>
        </p:grpSpPr>
        <p:sp>
          <p:nvSpPr>
            <p:cNvPr id="7" name="직사각형 6"/>
            <p:cNvSpPr/>
            <p:nvPr/>
          </p:nvSpPr>
          <p:spPr>
            <a:xfrm>
              <a:off x="4111315" y="3400048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계좌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266213" y="4509120"/>
              <a:ext cx="1265124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고객명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4176122" y="4509120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 smtClean="0"/>
                <a:t>번호</a:t>
              </a:r>
              <a:endParaRPr lang="ko-KR" altLang="en-US" u="sng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5718581" y="4509120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잔액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4176122" y="2360104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분류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2266213" y="2360104"/>
              <a:ext cx="1265124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카드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724128" y="2360104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이율</a:t>
              </a:r>
              <a:endParaRPr lang="ko-KR" altLang="en-US" dirty="0"/>
            </a:p>
          </p:txBody>
        </p:sp>
        <p:cxnSp>
          <p:nvCxnSpPr>
            <p:cNvPr id="14" name="직선 연결선 13"/>
            <p:cNvCxnSpPr>
              <a:stCxn id="12" idx="4"/>
              <a:endCxn id="7" idx="0"/>
            </p:cNvCxnSpPr>
            <p:nvPr/>
          </p:nvCxnSpPr>
          <p:spPr>
            <a:xfrm>
              <a:off x="2898775" y="2864160"/>
              <a:ext cx="1752600" cy="535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4"/>
              <a:endCxn id="7" idx="0"/>
            </p:cNvCxnSpPr>
            <p:nvPr/>
          </p:nvCxnSpPr>
          <p:spPr>
            <a:xfrm>
              <a:off x="4651375" y="2864160"/>
              <a:ext cx="0" cy="535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3" idx="4"/>
              <a:endCxn id="7" idx="0"/>
            </p:cNvCxnSpPr>
            <p:nvPr/>
          </p:nvCxnSpPr>
          <p:spPr>
            <a:xfrm flipH="1">
              <a:off x="4651375" y="2864160"/>
              <a:ext cx="1548006" cy="535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8" idx="0"/>
              <a:endCxn id="7" idx="2"/>
            </p:cNvCxnSpPr>
            <p:nvPr/>
          </p:nvCxnSpPr>
          <p:spPr>
            <a:xfrm flipV="1">
              <a:off x="2898775" y="3976112"/>
              <a:ext cx="1752600" cy="5330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9" idx="0"/>
              <a:endCxn id="7" idx="2"/>
            </p:cNvCxnSpPr>
            <p:nvPr/>
          </p:nvCxnSpPr>
          <p:spPr>
            <a:xfrm flipV="1">
              <a:off x="4651375" y="3976112"/>
              <a:ext cx="0" cy="5330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0" idx="0"/>
              <a:endCxn id="7" idx="2"/>
            </p:cNvCxnSpPr>
            <p:nvPr/>
          </p:nvCxnSpPr>
          <p:spPr>
            <a:xfrm flipH="1" flipV="1">
              <a:off x="4651375" y="3976112"/>
              <a:ext cx="1542459" cy="5330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426104" y="2361544"/>
            <a:ext cx="3260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 </a:t>
            </a:r>
            <a:r>
              <a:rPr lang="en-US" altLang="ko-KR" dirty="0" smtClean="0"/>
              <a:t>: IDENTITY(1001, 1),</a:t>
            </a:r>
          </a:p>
          <a:p>
            <a:r>
              <a:rPr lang="en-US" altLang="ko-KR" dirty="0" smtClean="0"/>
              <a:t>         PRIMARY KEY</a:t>
            </a:r>
          </a:p>
          <a:p>
            <a:r>
              <a:rPr lang="ko-KR" altLang="en-US" dirty="0" smtClean="0"/>
              <a:t>고객명 </a:t>
            </a:r>
            <a:r>
              <a:rPr lang="en-US" altLang="ko-KR" dirty="0" smtClean="0"/>
              <a:t>: VARCHAR(20),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NOT NULL</a:t>
            </a:r>
          </a:p>
          <a:p>
            <a:r>
              <a:rPr lang="ko-KR" altLang="en-US" dirty="0" smtClean="0"/>
              <a:t>잔액 </a:t>
            </a:r>
            <a:r>
              <a:rPr lang="en-US" altLang="ko-KR" dirty="0" smtClean="0"/>
              <a:t>: INT, DEFAULT 0</a:t>
            </a:r>
          </a:p>
          <a:p>
            <a:r>
              <a:rPr lang="ko-KR" altLang="en-US" dirty="0" smtClean="0"/>
              <a:t>카드 </a:t>
            </a:r>
            <a:r>
              <a:rPr lang="en-US" altLang="ko-KR" dirty="0" smtClean="0"/>
              <a:t>: BIT, NOT NULL</a:t>
            </a:r>
          </a:p>
          <a:p>
            <a:r>
              <a:rPr lang="ko-KR" altLang="en-US" dirty="0" smtClean="0"/>
              <a:t>분류 </a:t>
            </a:r>
            <a:r>
              <a:rPr lang="en-US" altLang="ko-KR" dirty="0" smtClean="0"/>
              <a:t>: NVARCHAR(5),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NOT NULL</a:t>
            </a:r>
          </a:p>
          <a:p>
            <a:r>
              <a:rPr lang="ko-KR" altLang="en-US" dirty="0" smtClean="0"/>
              <a:t>이율 </a:t>
            </a:r>
            <a:r>
              <a:rPr lang="en-US" altLang="ko-KR" dirty="0" smtClean="0"/>
              <a:t>: FLOAT, NOT NULL</a:t>
            </a:r>
          </a:p>
        </p:txBody>
      </p:sp>
    </p:spTree>
    <p:extLst>
      <p:ext uri="{BB962C8B-B14F-4D97-AF65-F5344CB8AC3E}">
        <p14:creationId xmlns:p14="http://schemas.microsoft.com/office/powerpoint/2010/main" val="229376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생성한 테이블에 데이터를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이상 </a:t>
            </a:r>
            <a:r>
              <a:rPr lang="ko-KR" altLang="en-US" smtClean="0"/>
              <a:t>삽입하고 </a:t>
            </a:r>
            <a:r>
              <a:rPr lang="ko-KR" altLang="en-US" smtClean="0"/>
              <a:t>조회하는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제출하세요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 </a:t>
            </a:r>
            <a:r>
              <a:rPr lang="en-US" altLang="ko-KR" dirty="0" smtClean="0"/>
              <a:t>3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/>
              <a:t>2</a:t>
            </a:r>
            <a:r>
              <a:rPr lang="ko-KR" altLang="en-US" dirty="0" smtClean="0"/>
              <a:t>에서 생성한 테이블의 분류 컬럼의 길이를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변경해보고 결과에 대해서 설명하세요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 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생성한 테이블의 카드 컬럼을 삭제하고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 테이블의 데이터를 모두 삭제하는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제출하세요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07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과제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1, 2, 3, 4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쿼리문</a:t>
            </a:r>
            <a:r>
              <a:rPr lang="ko-KR" altLang="en-US" sz="2400" dirty="0" smtClean="0"/>
              <a:t> 및 </a:t>
            </a:r>
            <a:r>
              <a:rPr lang="ko-KR" altLang="en-US" sz="2400" dirty="0" err="1" smtClean="0"/>
              <a:t>결과화면을</a:t>
            </a:r>
            <a:r>
              <a:rPr lang="ko-KR" altLang="en-US" sz="2400" dirty="0" smtClean="0"/>
              <a:t> 캡처</a:t>
            </a:r>
            <a:endParaRPr lang="en-US" altLang="ko-KR" sz="2400" dirty="0" smtClean="0"/>
          </a:p>
          <a:p>
            <a:r>
              <a:rPr lang="ko-KR" altLang="en-US" sz="2400" dirty="0" smtClean="0"/>
              <a:t>문서 파일로 제출하며 </a:t>
            </a:r>
            <a:r>
              <a:rPr lang="ko-KR" altLang="en-US" sz="2400" dirty="0" err="1" smtClean="0"/>
              <a:t>쿼리문에</a:t>
            </a:r>
            <a:r>
              <a:rPr lang="ko-KR" altLang="en-US" sz="2400" dirty="0" smtClean="0"/>
              <a:t> 대한 설명 작성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파일형식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학번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주차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제출 형식 어길 시 </a:t>
            </a:r>
            <a:r>
              <a:rPr lang="ko-KR" altLang="en-US" sz="2000" dirty="0" err="1" smtClean="0"/>
              <a:t>미제출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제출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Smart Campus </a:t>
            </a:r>
            <a:r>
              <a:rPr lang="ko-KR" altLang="en-US" sz="2400" dirty="0" smtClean="0"/>
              <a:t>과제 제출</a:t>
            </a:r>
            <a:endParaRPr lang="en-US" altLang="ko-KR" sz="2400" dirty="0" smtClean="0"/>
          </a:p>
          <a:p>
            <a:r>
              <a:rPr lang="ko-KR" altLang="en-US" sz="2400" dirty="0" smtClean="0"/>
              <a:t>제출 기간 </a:t>
            </a:r>
            <a:r>
              <a:rPr lang="en-US" altLang="ko-KR" sz="2400" dirty="0" smtClean="0"/>
              <a:t>: 9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26</a:t>
            </a:r>
            <a:r>
              <a:rPr lang="ko-KR" altLang="en-US" sz="2400" dirty="0" smtClean="0"/>
              <a:t>일 목요일 </a:t>
            </a:r>
            <a:r>
              <a:rPr lang="en-US" altLang="ko-KR" sz="2400" dirty="0" smtClean="0"/>
              <a:t>23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59</a:t>
            </a:r>
            <a:r>
              <a:rPr lang="ko-KR" altLang="en-US" sz="2400" dirty="0" smtClean="0"/>
              <a:t>분까지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9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관련 안내사항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총점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ko-KR" altLang="en-US" dirty="0" smtClean="0"/>
              <a:t>각 주차 별 </a:t>
            </a:r>
            <a:r>
              <a:rPr lang="en-US" altLang="ko-KR" dirty="0" smtClean="0"/>
              <a:t>20/n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당 점수는 난이도에 따라 다르게 적용</a:t>
            </a:r>
            <a:endParaRPr lang="en-US" altLang="ko-KR" dirty="0" smtClean="0"/>
          </a:p>
          <a:p>
            <a:r>
              <a:rPr lang="ko-KR" altLang="en-US" dirty="0" smtClean="0"/>
              <a:t>모든 과제에 정해진 답은 없음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41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/>
              <a:t>다음 </a:t>
            </a:r>
            <a:r>
              <a:rPr lang="ko-KR" altLang="en-US" dirty="0" smtClean="0"/>
              <a:t>테이블을 </a:t>
            </a:r>
            <a:r>
              <a:rPr lang="ko-KR" altLang="en-US" dirty="0"/>
              <a:t>바탕으로 </a:t>
            </a:r>
            <a:r>
              <a:rPr lang="en-US" altLang="ko-KR" dirty="0"/>
              <a:t>ER </a:t>
            </a:r>
            <a:r>
              <a:rPr lang="ko-KR" altLang="en-US" dirty="0"/>
              <a:t>다이어그램을 </a:t>
            </a:r>
            <a:r>
              <a:rPr lang="ko-KR" altLang="en-US" dirty="0" err="1"/>
              <a:t>그리시오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 -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289025"/>
              </p:ext>
            </p:extLst>
          </p:nvPr>
        </p:nvGraphicFramePr>
        <p:xfrm>
          <a:off x="457200" y="186813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07096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452681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4989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테이블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열</a:t>
                      </a:r>
                      <a:r>
                        <a:rPr lang="ko-KR" altLang="en-US" baseline="0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0221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447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65314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비디오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643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11832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959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비디오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0571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761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3932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15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-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1338" y="2564904"/>
            <a:ext cx="129614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9" name="다이아몬드 8"/>
          <p:cNvSpPr/>
          <p:nvPr/>
        </p:nvSpPr>
        <p:spPr>
          <a:xfrm>
            <a:off x="3910663" y="2564904"/>
            <a:ext cx="1296144" cy="5760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79677" y="2564904"/>
            <a:ext cx="129614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비디오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20356" y="3717032"/>
            <a:ext cx="114373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번호</a:t>
            </a:r>
            <a:endParaRPr lang="ko-KR" altLang="en-US" u="sng" dirty="0"/>
          </a:p>
        </p:txBody>
      </p:sp>
      <p:sp>
        <p:nvSpPr>
          <p:cNvPr id="13" name="타원 12"/>
          <p:cNvSpPr/>
          <p:nvPr/>
        </p:nvSpPr>
        <p:spPr>
          <a:xfrm>
            <a:off x="1430305" y="3717032"/>
            <a:ext cx="114373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8" idx="2"/>
            <a:endCxn id="11" idx="0"/>
          </p:cNvCxnSpPr>
          <p:nvPr/>
        </p:nvCxnSpPr>
        <p:spPr>
          <a:xfrm flipH="1">
            <a:off x="692223" y="3140968"/>
            <a:ext cx="697187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2"/>
            <a:endCxn id="13" idx="0"/>
          </p:cNvCxnSpPr>
          <p:nvPr/>
        </p:nvCxnSpPr>
        <p:spPr>
          <a:xfrm>
            <a:off x="1389410" y="3140968"/>
            <a:ext cx="612762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  <a:endCxn id="9" idx="1"/>
          </p:cNvCxnSpPr>
          <p:nvPr/>
        </p:nvCxnSpPr>
        <p:spPr>
          <a:xfrm>
            <a:off x="2037482" y="2852936"/>
            <a:ext cx="18731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3"/>
            <a:endCxn id="10" idx="1"/>
          </p:cNvCxnSpPr>
          <p:nvPr/>
        </p:nvCxnSpPr>
        <p:spPr>
          <a:xfrm>
            <a:off x="5206807" y="2852936"/>
            <a:ext cx="18728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611160" y="3717032"/>
            <a:ext cx="114373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번호</a:t>
            </a:r>
            <a:endParaRPr lang="ko-KR" altLang="en-US" u="sng" dirty="0"/>
          </a:p>
        </p:txBody>
      </p:sp>
      <p:cxnSp>
        <p:nvCxnSpPr>
          <p:cNvPr id="20" name="직선 연결선 19"/>
          <p:cNvCxnSpPr>
            <a:stCxn id="19" idx="0"/>
            <a:endCxn id="10" idx="2"/>
          </p:cNvCxnSpPr>
          <p:nvPr/>
        </p:nvCxnSpPr>
        <p:spPr>
          <a:xfrm flipV="1">
            <a:off x="7183027" y="3140968"/>
            <a:ext cx="544722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879598" y="3717032"/>
            <a:ext cx="114373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cxnSp>
        <p:nvCxnSpPr>
          <p:cNvPr id="34" name="직선 연결선 33"/>
          <p:cNvCxnSpPr>
            <a:stCxn id="29" idx="0"/>
            <a:endCxn id="10" idx="2"/>
          </p:cNvCxnSpPr>
          <p:nvPr/>
        </p:nvCxnSpPr>
        <p:spPr>
          <a:xfrm flipH="1" flipV="1">
            <a:off x="7727749" y="3140968"/>
            <a:ext cx="723716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2741883" y="3717032"/>
            <a:ext cx="12955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대여일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5187788" y="3717032"/>
            <a:ext cx="1295563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대여료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3929682" y="4172595"/>
            <a:ext cx="1258107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반납일</a:t>
            </a:r>
            <a:endParaRPr lang="ko-KR" altLang="en-US" dirty="0"/>
          </a:p>
        </p:txBody>
      </p:sp>
      <p:cxnSp>
        <p:nvCxnSpPr>
          <p:cNvPr id="64" name="직선 연결선 63"/>
          <p:cNvCxnSpPr>
            <a:stCxn id="9" idx="2"/>
            <a:endCxn id="42" idx="0"/>
          </p:cNvCxnSpPr>
          <p:nvPr/>
        </p:nvCxnSpPr>
        <p:spPr>
          <a:xfrm flipH="1">
            <a:off x="3389665" y="3140968"/>
            <a:ext cx="1169070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9" idx="2"/>
            <a:endCxn id="43" idx="0"/>
          </p:cNvCxnSpPr>
          <p:nvPr/>
        </p:nvCxnSpPr>
        <p:spPr>
          <a:xfrm>
            <a:off x="4558735" y="3140968"/>
            <a:ext cx="1276835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9" idx="2"/>
            <a:endCxn id="62" idx="0"/>
          </p:cNvCxnSpPr>
          <p:nvPr/>
        </p:nvCxnSpPr>
        <p:spPr>
          <a:xfrm>
            <a:off x="4558735" y="3140968"/>
            <a:ext cx="1" cy="10316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0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-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 다이어그램을 바탕으로 테이블을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87624" y="2996952"/>
            <a:ext cx="6688911" cy="1728192"/>
            <a:chOff x="763409" y="2996952"/>
            <a:chExt cx="6688911" cy="1728192"/>
          </a:xfrm>
        </p:grpSpPr>
        <p:sp>
          <p:nvSpPr>
            <p:cNvPr id="10" name="직사각형 9"/>
            <p:cNvSpPr/>
            <p:nvPr/>
          </p:nvSpPr>
          <p:spPr>
            <a:xfrm>
              <a:off x="1907704" y="2996952"/>
              <a:ext cx="129614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학생</a:t>
              </a:r>
              <a:endParaRPr lang="ko-KR" altLang="en-US" dirty="0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4031940" y="2996952"/>
              <a:ext cx="1296144" cy="57606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소속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56176" y="2996952"/>
              <a:ext cx="129614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동아리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63409" y="4149080"/>
              <a:ext cx="114373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학과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987545" y="4149080"/>
              <a:ext cx="114373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학번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203848" y="4149080"/>
              <a:ext cx="114373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cxnSp>
          <p:nvCxnSpPr>
            <p:cNvPr id="18" name="직선 연결선 17"/>
            <p:cNvCxnSpPr>
              <a:stCxn id="10" idx="2"/>
              <a:endCxn id="15" idx="0"/>
            </p:cNvCxnSpPr>
            <p:nvPr/>
          </p:nvCxnSpPr>
          <p:spPr>
            <a:xfrm>
              <a:off x="2555776" y="3573016"/>
              <a:ext cx="3636" cy="5760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0" idx="2"/>
              <a:endCxn id="14" idx="0"/>
            </p:cNvCxnSpPr>
            <p:nvPr/>
          </p:nvCxnSpPr>
          <p:spPr>
            <a:xfrm flipH="1">
              <a:off x="1335276" y="3573016"/>
              <a:ext cx="1220500" cy="5760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2"/>
              <a:endCxn id="16" idx="0"/>
            </p:cNvCxnSpPr>
            <p:nvPr/>
          </p:nvCxnSpPr>
          <p:spPr>
            <a:xfrm>
              <a:off x="2555776" y="3573016"/>
              <a:ext cx="1219939" cy="5760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0" idx="3"/>
              <a:endCxn id="11" idx="1"/>
            </p:cNvCxnSpPr>
            <p:nvPr/>
          </p:nvCxnSpPr>
          <p:spPr>
            <a:xfrm>
              <a:off x="3203848" y="3284984"/>
              <a:ext cx="8280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1" idx="3"/>
              <a:endCxn id="12" idx="1"/>
            </p:cNvCxnSpPr>
            <p:nvPr/>
          </p:nvCxnSpPr>
          <p:spPr>
            <a:xfrm>
              <a:off x="5328084" y="3284984"/>
              <a:ext cx="8280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6232381" y="4149080"/>
              <a:ext cx="114373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cxnSp>
          <p:nvCxnSpPr>
            <p:cNvPr id="33" name="직선 연결선 32"/>
            <p:cNvCxnSpPr>
              <a:stCxn id="32" idx="0"/>
              <a:endCxn id="12" idx="2"/>
            </p:cNvCxnSpPr>
            <p:nvPr/>
          </p:nvCxnSpPr>
          <p:spPr>
            <a:xfrm flipV="1">
              <a:off x="6804248" y="3573016"/>
              <a:ext cx="0" cy="5760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15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-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454047"/>
              </p:ext>
            </p:extLst>
          </p:nvPr>
        </p:nvGraphicFramePr>
        <p:xfrm>
          <a:off x="1828800" y="1868130"/>
          <a:ext cx="548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07096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4526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테이블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열</a:t>
                      </a:r>
                      <a:r>
                        <a:rPr lang="ko-KR" altLang="en-US" baseline="0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0221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447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6531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64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동아리</a:t>
                      </a:r>
                    </a:p>
                  </a:txBody>
                  <a:tcPr anchor="ctr"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1183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 학번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959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동아리 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057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5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-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 다이어그램을 바탕으로 테이블을 작성하고 내부 데이터를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2051720" y="2924944"/>
            <a:ext cx="4617799" cy="2653072"/>
            <a:chOff x="2056835" y="2360104"/>
            <a:chExt cx="4617799" cy="2653072"/>
          </a:xfrm>
        </p:grpSpPr>
        <p:sp>
          <p:nvSpPr>
            <p:cNvPr id="6" name="직사각형 5"/>
            <p:cNvSpPr/>
            <p:nvPr/>
          </p:nvSpPr>
          <p:spPr>
            <a:xfrm>
              <a:off x="4111315" y="3400048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계좌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266213" y="4509120"/>
              <a:ext cx="1265124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고객명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4176122" y="4509120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 smtClean="0"/>
                <a:t>번호</a:t>
              </a:r>
              <a:endParaRPr lang="ko-KR" altLang="en-US" u="sng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5718581" y="4509120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잔액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4176122" y="2360104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분류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2056835" y="2360104"/>
              <a:ext cx="1683880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카드유무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724128" y="2360104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이율</a:t>
              </a:r>
              <a:endParaRPr lang="ko-KR" altLang="en-US" dirty="0"/>
            </a:p>
          </p:txBody>
        </p:sp>
        <p:cxnSp>
          <p:nvCxnSpPr>
            <p:cNvPr id="15" name="직선 연결선 14"/>
            <p:cNvCxnSpPr>
              <a:stCxn id="12" idx="4"/>
              <a:endCxn id="6" idx="0"/>
            </p:cNvCxnSpPr>
            <p:nvPr/>
          </p:nvCxnSpPr>
          <p:spPr>
            <a:xfrm>
              <a:off x="2898775" y="2864160"/>
              <a:ext cx="1752600" cy="535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1" idx="4"/>
              <a:endCxn id="6" idx="0"/>
            </p:cNvCxnSpPr>
            <p:nvPr/>
          </p:nvCxnSpPr>
          <p:spPr>
            <a:xfrm>
              <a:off x="4651375" y="2864160"/>
              <a:ext cx="0" cy="535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4"/>
              <a:endCxn id="6" idx="0"/>
            </p:cNvCxnSpPr>
            <p:nvPr/>
          </p:nvCxnSpPr>
          <p:spPr>
            <a:xfrm flipH="1">
              <a:off x="4651375" y="2864160"/>
              <a:ext cx="1548006" cy="535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7" idx="0"/>
              <a:endCxn id="6" idx="2"/>
            </p:cNvCxnSpPr>
            <p:nvPr/>
          </p:nvCxnSpPr>
          <p:spPr>
            <a:xfrm flipV="1">
              <a:off x="2898775" y="3976112"/>
              <a:ext cx="1752600" cy="5330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9" idx="0"/>
              <a:endCxn id="6" idx="2"/>
            </p:cNvCxnSpPr>
            <p:nvPr/>
          </p:nvCxnSpPr>
          <p:spPr>
            <a:xfrm flipV="1">
              <a:off x="4651375" y="3976112"/>
              <a:ext cx="0" cy="5330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0" idx="0"/>
              <a:endCxn id="6" idx="2"/>
            </p:cNvCxnSpPr>
            <p:nvPr/>
          </p:nvCxnSpPr>
          <p:spPr>
            <a:xfrm flipH="1" flipV="1">
              <a:off x="4651375" y="3976112"/>
              <a:ext cx="1542459" cy="5330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9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-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56617208"/>
              </p:ext>
            </p:extLst>
          </p:nvPr>
        </p:nvGraphicFramePr>
        <p:xfrm>
          <a:off x="457200" y="2276872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9827747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94561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11304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5903035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8648326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01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번호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고객명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잔액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분류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카드유무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이율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072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+mn-ea"/>
                          <a:ea typeface="+mn-ea"/>
                        </a:rPr>
                        <a:t>1001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  <a:latin typeface="+mn-ea"/>
                          <a:ea typeface="+mn-ea"/>
                        </a:rPr>
                        <a:t>진소민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+mn-ea"/>
                          <a:ea typeface="+mn-ea"/>
                        </a:rPr>
                        <a:t>예금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386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1002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김은영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+mn-ea"/>
                          <a:ea typeface="+mn-ea"/>
                        </a:rPr>
                        <a:t>10000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+mn-ea"/>
                          <a:ea typeface="+mn-ea"/>
                        </a:rPr>
                        <a:t>적금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2.8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79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1003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이혜정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+mn-ea"/>
                          <a:ea typeface="+mn-ea"/>
                        </a:rPr>
                        <a:t>19000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예금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1.2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545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1004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이준혁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28000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예금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+mn-ea"/>
                          <a:ea typeface="+mn-ea"/>
                        </a:rPr>
                        <a:t>1.7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30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1005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  <a:latin typeface="+mn-ea"/>
                          <a:ea typeface="+mn-ea"/>
                        </a:rPr>
                        <a:t>장재훈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37000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적금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+mn-ea"/>
                          <a:ea typeface="+mn-ea"/>
                        </a:rPr>
                        <a:t>3.4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265112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728" y="19035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계좌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043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76" t="9293" r="59844" b="69627"/>
          <a:stretch/>
        </p:blipFill>
        <p:spPr>
          <a:xfrm>
            <a:off x="1043608" y="1916832"/>
            <a:ext cx="482453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21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2157</TotalTime>
  <Words>423</Words>
  <Application>Microsoft Office PowerPoint</Application>
  <PresentationFormat>화면 슬라이드 쇼(4:3)</PresentationFormat>
  <Paragraphs>195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돋움</vt:lpstr>
      <vt:lpstr>맑은 고딕</vt:lpstr>
      <vt:lpstr>Bookman Old Style</vt:lpstr>
      <vt:lpstr>Gill Sans MT</vt:lpstr>
      <vt:lpstr>Impact</vt:lpstr>
      <vt:lpstr>Wingdings</vt:lpstr>
      <vt:lpstr>Wingdings 3</vt:lpstr>
      <vt:lpstr>원본</vt:lpstr>
      <vt:lpstr>데이터베이스</vt:lpstr>
      <vt:lpstr>실습 관련 안내사항</vt:lpstr>
      <vt:lpstr>Review - 과제 1</vt:lpstr>
      <vt:lpstr>Review - 과제 1</vt:lpstr>
      <vt:lpstr>Review - 과제 2</vt:lpstr>
      <vt:lpstr>Review - 과제 2</vt:lpstr>
      <vt:lpstr>Review - 과제 3</vt:lpstr>
      <vt:lpstr>Review - 과제 3</vt:lpstr>
      <vt:lpstr>실습</vt:lpstr>
      <vt:lpstr>실습</vt:lpstr>
      <vt:lpstr>실습</vt:lpstr>
      <vt:lpstr>실습</vt:lpstr>
      <vt:lpstr>실습</vt:lpstr>
      <vt:lpstr>과제 1</vt:lpstr>
      <vt:lpstr>과제</vt:lpstr>
      <vt:lpstr>과제 제출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Lee kabsung</cp:lastModifiedBy>
  <cp:revision>147</cp:revision>
  <dcterms:created xsi:type="dcterms:W3CDTF">2009-09-05T04:59:30Z</dcterms:created>
  <dcterms:modified xsi:type="dcterms:W3CDTF">2019-09-20T10:49:24Z</dcterms:modified>
</cp:coreProperties>
</file>