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407" r:id="rId3"/>
    <p:sldId id="409" r:id="rId4"/>
    <p:sldId id="408" r:id="rId5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4" autoAdjust="0"/>
    <p:restoredTop sz="84038" autoAdjust="0"/>
  </p:normalViewPr>
  <p:slideViewPr>
    <p:cSldViewPr>
      <p:cViewPr varScale="1">
        <p:scale>
          <a:sx n="73" d="100"/>
          <a:sy n="73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3187A7-23EB-4996-BDCD-54CF2636E78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dirty="0" smtClean="0"/>
              <a:t>EMPLOYEE </a:t>
            </a:r>
            <a:r>
              <a:rPr lang="ko-KR" altLang="en-US" dirty="0" smtClean="0"/>
              <a:t>테이블을 활용하여 다음 문제를 </a:t>
            </a:r>
            <a:r>
              <a:rPr lang="ko-KR" altLang="en-US" dirty="0" err="1" smtClean="0"/>
              <a:t>해결하시오</a:t>
            </a:r>
            <a:endParaRPr lang="en-US" altLang="ko-KR" dirty="0" smtClean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입사한지 </a:t>
            </a:r>
            <a:r>
              <a:rPr lang="ko-KR" altLang="en-US" dirty="0"/>
              <a:t>가장 오래 된 </a:t>
            </a:r>
            <a:r>
              <a:rPr lang="ko-KR" altLang="en-US" dirty="0" smtClean="0"/>
              <a:t>사원의 사원 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입사일을 </a:t>
            </a:r>
            <a:r>
              <a:rPr lang="ko-KR" altLang="en-US" dirty="0" smtClean="0"/>
              <a:t>출력하세요</a:t>
            </a:r>
            <a:endParaRPr lang="ko-KR" altLang="en-US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상사가 있는 사원 중 사원 번호가 가장 큰 사원의 정보를 출력하세요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커미션을 받는 사원의 공통점을 쓰세요</a:t>
            </a: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4. 1004</a:t>
            </a:r>
            <a:r>
              <a:rPr lang="ko-KR" altLang="en-US" dirty="0"/>
              <a:t>번 부터 </a:t>
            </a:r>
            <a:r>
              <a:rPr lang="en-US" altLang="ko-KR" dirty="0"/>
              <a:t>1008</a:t>
            </a:r>
            <a:r>
              <a:rPr lang="ko-KR" altLang="en-US" dirty="0"/>
              <a:t>번 까지 사원번호를 가진 </a:t>
            </a:r>
            <a:r>
              <a:rPr lang="ko-KR" altLang="en-US" dirty="0" smtClean="0"/>
              <a:t>사원의 </a:t>
            </a:r>
            <a:r>
              <a:rPr lang="ko-KR" altLang="en-US" dirty="0"/>
              <a:t>이름과 직급을 </a:t>
            </a:r>
            <a:r>
              <a:rPr lang="ko-KR" altLang="en-US" dirty="0" smtClean="0"/>
              <a:t>출력하세요</a:t>
            </a:r>
            <a:endParaRPr lang="ko-KR" altLang="en-US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회사의 직급은 사원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차장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사장 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과장 이상 직급을 갖는 모든 사원의 이름과 직급을 출력하세요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각 직원에 대한 퇴직금을 자동으로 계산하고자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퇴직금 계산법은 다음과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월급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근무 일수 </a:t>
            </a:r>
            <a:r>
              <a:rPr lang="en-US" altLang="ko-KR" dirty="0" smtClean="0"/>
              <a:t>/ 365</a:t>
            </a:r>
          </a:p>
          <a:p>
            <a:r>
              <a:rPr lang="ko-KR" altLang="en-US" dirty="0" smtClean="0"/>
              <a:t>근무 일수는 입사일부터 </a:t>
            </a:r>
            <a:r>
              <a:rPr lang="ko-KR" altLang="en-US" dirty="0" smtClean="0"/>
              <a:t>오늘까지</a:t>
            </a:r>
            <a:r>
              <a:rPr lang="en-US" altLang="ko-KR" dirty="0" smtClean="0"/>
              <a:t>(2019.09.27)</a:t>
            </a:r>
            <a:r>
              <a:rPr lang="ko-KR" altLang="en-US" dirty="0" smtClean="0"/>
              <a:t> 날짜 </a:t>
            </a:r>
            <a:r>
              <a:rPr lang="ko-KR" altLang="en-US" dirty="0" smtClean="0"/>
              <a:t>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근무 일수를 계산하는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쿼리가 다음과 같을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퇴직금을 출력하는 쿼리를 작성하라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컬럼 명은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으로 표기한다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DATEDIFF(DD, 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EX. DATEDIFF(DD, ‘2019-01-01’, ‘2020-01-01’)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26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과제의 </a:t>
            </a:r>
            <a:r>
              <a:rPr lang="ko-KR" altLang="en-US" sz="2400" dirty="0" err="1" smtClean="0"/>
              <a:t>쿼리문</a:t>
            </a:r>
            <a:r>
              <a:rPr lang="ko-KR" altLang="en-US" sz="2400" dirty="0" smtClean="0"/>
              <a:t> 및 </a:t>
            </a:r>
            <a:r>
              <a:rPr lang="ko-KR" altLang="en-US" sz="2400" dirty="0" err="1" smtClean="0"/>
              <a:t>결과화면을</a:t>
            </a:r>
            <a:r>
              <a:rPr lang="ko-KR" altLang="en-US" sz="2400" dirty="0" smtClean="0"/>
              <a:t> 캡처</a:t>
            </a:r>
            <a:endParaRPr lang="en-US" altLang="ko-KR" sz="2400" dirty="0" smtClean="0"/>
          </a:p>
          <a:p>
            <a:r>
              <a:rPr lang="ko-KR" altLang="en-US" sz="2400" dirty="0" smtClean="0"/>
              <a:t>문서 파일로 제출하며 </a:t>
            </a:r>
            <a:r>
              <a:rPr lang="ko-KR" altLang="en-US" sz="2400" dirty="0" err="1" smtClean="0"/>
              <a:t>쿼리문에</a:t>
            </a:r>
            <a:r>
              <a:rPr lang="ko-KR" altLang="en-US" sz="2400" dirty="0" smtClean="0"/>
              <a:t> 대한 설명 작성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파일형식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학번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_</a:t>
            </a:r>
            <a:r>
              <a:rPr lang="ko-KR" altLang="en-US" sz="2400" dirty="0" smtClean="0"/>
              <a:t>주차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docx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hwp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제출 형식 어길 시 </a:t>
            </a:r>
            <a:r>
              <a:rPr lang="ko-KR" altLang="en-US" sz="2000" dirty="0" err="1" smtClean="0"/>
              <a:t>미제출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제출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Smart Campus </a:t>
            </a:r>
            <a:r>
              <a:rPr lang="ko-KR" altLang="en-US" sz="2400" dirty="0" smtClean="0"/>
              <a:t>과제 제출</a:t>
            </a:r>
            <a:endParaRPr lang="en-US" altLang="ko-KR" sz="2400" dirty="0" smtClean="0"/>
          </a:p>
          <a:p>
            <a:r>
              <a:rPr lang="ko-KR" altLang="en-US" sz="2400" dirty="0" smtClean="0"/>
              <a:t>제출 기간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일 목요일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59</a:t>
            </a:r>
            <a:r>
              <a:rPr lang="ko-KR" altLang="en-US" sz="2400" dirty="0" smtClean="0"/>
              <a:t>분까지</a:t>
            </a:r>
            <a:endParaRPr lang="ko-KR" altLang="en-US" sz="2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0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1914</TotalTime>
  <Words>231</Words>
  <Application>Microsoft Office PowerPoint</Application>
  <PresentationFormat>화면 슬라이드 쇼(4:3)</PresentationFormat>
  <Paragraphs>35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과제</vt:lpstr>
      <vt:lpstr>과제 6</vt:lpstr>
      <vt:lpstr>과제 제출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Lee kabsung</cp:lastModifiedBy>
  <cp:revision>134</cp:revision>
  <dcterms:created xsi:type="dcterms:W3CDTF">2009-09-05T04:59:30Z</dcterms:created>
  <dcterms:modified xsi:type="dcterms:W3CDTF">2019-09-27T00:15:30Z</dcterms:modified>
</cp:coreProperties>
</file>