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07" r:id="rId13"/>
    <p:sldId id="421" r:id="rId14"/>
    <p:sldId id="409" r:id="rId15"/>
    <p:sldId id="410" r:id="rId16"/>
    <p:sldId id="408" r:id="rId17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73" d="100"/>
          <a:sy n="73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3T22:22:41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10125 0,'18'0'94,"35"70"-63,-36-34-31,-17-19 16,18 18 0,0 1-1,-1-1 1,1 0 0,0-17-1,-18 0 1,17-36 406,-17-17-422,18 17 15,0-53 1,-18 54 0,17-36-1,1 18 1,-18-18-1,18-35 1,-1 17 0,-17 53-16,18-52 15,-18 52 1,17 0-16,-17 1 16,0-1-1,18 18 1,-18-17-1,0-1 17,18 18-17,-18-35 1,17 17 0,-17 0 15,18-17-16,0 17 1,-18 1 31,17-36-31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13T23:01:2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 7885 0,'0'35'93,"35"-18"-61,-17 19-17,17-19 1,-17 19 0,0-1-1,-1-17 1,-17-1-1,53 54 1,-35-54 0,17-105 171,-17 53-171,-18 0-16,0-1 15,53-52 1,-36-35 15,1 70-31,35 0 0,-53 35 16,0 1-16,17-1 31,1 0-15,17-17-1,-17 0 1,-18 17 0,0 1 249,18-1-249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7T02:13:35.6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18221 4057 0,'18'0'94,"87"18"-78,-52-18-16,141 0 15,336 35 1,-1-35 15,-53 0-15,-106 0-1,-176 0 1,-141 0 0,-35 0-16,0 0 15,52 0 110,-17 0-125,0 0 16,35 0-16,106 0 16,-88 0-1,-88 0 1,-1 0-1,-17 17 1,36-17 0,-19 0-1,1 0 1,17 0 62,-17 0-62,17 0-1,-17 0 1,35 0 78,-36 0-79,19 0 204,-19 0-172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07T02:14:13.7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17251 11589 0,'70'0'109,"142"0"-93,88 0-16,53 0 16,793-18-1,71 0-15,-494 18 31,-423 0-15,-282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76234" y="1901575"/>
            <a:ext cx="3991532" cy="3572374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7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제공된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모두 </a:t>
            </a:r>
            <a:r>
              <a:rPr lang="en-US" altLang="ko-KR" dirty="0" smtClean="0"/>
              <a:t>test1007 </a:t>
            </a:r>
            <a:r>
              <a:rPr lang="ko-KR" altLang="en-US" dirty="0" smtClean="0"/>
              <a:t>데이터베이스에 테이블로 추가하세요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600" dirty="0" err="1"/>
              <a:t>MagicCorp</a:t>
            </a:r>
            <a:r>
              <a:rPr lang="en-US" altLang="ko-KR" sz="2600" dirty="0"/>
              <a:t> </a:t>
            </a:r>
            <a:r>
              <a:rPr lang="ko-KR" altLang="en-US" sz="2600" dirty="0"/>
              <a:t>데이터베이스를 활용하여 문제를 해결하세요</a:t>
            </a:r>
            <a:endParaRPr lang="en-US" altLang="ko-KR" sz="2600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600" dirty="0" smtClean="0"/>
              <a:t>과제 </a:t>
            </a:r>
            <a:r>
              <a:rPr lang="en-US" altLang="ko-KR" sz="2600" dirty="0" smtClean="0"/>
              <a:t>1. </a:t>
            </a:r>
            <a:r>
              <a:rPr lang="ko-KR" altLang="en-US" sz="2600" dirty="0" smtClean="0"/>
              <a:t>각 부서명과 부서별 직원 수를 출력하세요</a:t>
            </a:r>
            <a:r>
              <a:rPr lang="en-US" altLang="ko-KR" sz="2600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600" dirty="0" smtClean="0"/>
              <a:t>과제 </a:t>
            </a:r>
            <a:r>
              <a:rPr lang="en-US" altLang="ko-KR" sz="2600" dirty="0" smtClean="0"/>
              <a:t>2. </a:t>
            </a:r>
            <a:r>
              <a:rPr lang="ko-KR" altLang="en-US" sz="2600" dirty="0" smtClean="0"/>
              <a:t>각 부서명과 </a:t>
            </a:r>
            <a:r>
              <a:rPr lang="ko-KR" altLang="en-US" sz="2600" smtClean="0"/>
              <a:t>해당 </a:t>
            </a:r>
            <a:r>
              <a:rPr lang="ko-KR" altLang="en-US" sz="2600" smtClean="0"/>
              <a:t>부서별 </a:t>
            </a:r>
            <a:r>
              <a:rPr lang="ko-KR" altLang="en-US" sz="2600" dirty="0" smtClean="0"/>
              <a:t>직원들의 평균 급여 등급을 출력하세요</a:t>
            </a:r>
            <a:r>
              <a:rPr lang="en-US" altLang="ko-KR" sz="2600" dirty="0" smtClean="0"/>
              <a:t>.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600" dirty="0" smtClean="0"/>
              <a:t>과제 </a:t>
            </a:r>
            <a:r>
              <a:rPr lang="en-US" altLang="ko-KR" sz="2600" dirty="0" smtClean="0"/>
              <a:t>3. </a:t>
            </a:r>
            <a:r>
              <a:rPr lang="ko-KR" altLang="en-US" sz="2600" dirty="0" smtClean="0"/>
              <a:t>모든 사원에 대해 사원명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소속 부서명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급여등급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급여에 따른 순위를 표기하세요</a:t>
            </a:r>
            <a:r>
              <a:rPr lang="en-US" altLang="ko-KR" sz="2600" dirty="0" smtClean="0"/>
              <a:t>.</a:t>
            </a:r>
            <a:endParaRPr lang="ko-KR" altLang="en-US" sz="2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11040" y="3448080"/>
              <a:ext cx="159120" cy="3052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680" y="3438720"/>
                <a:ext cx="177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349200" y="2692440"/>
              <a:ext cx="184680" cy="2541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840" y="2683080"/>
                <a:ext cx="20340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MagicCorp</a:t>
            </a:r>
            <a:r>
              <a:rPr lang="en-US" altLang="ko-KR" dirty="0"/>
              <a:t> </a:t>
            </a:r>
            <a:r>
              <a:rPr lang="ko-KR" altLang="en-US" dirty="0"/>
              <a:t>데이터베이스를 </a:t>
            </a:r>
            <a:r>
              <a:rPr lang="ko-KR" altLang="en-US" dirty="0" smtClean="0"/>
              <a:t>기반으로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집계함수를</a:t>
            </a:r>
            <a:r>
              <a:rPr lang="ko-KR" altLang="en-US" dirty="0" smtClean="0"/>
              <a:t> 사용하여 </a:t>
            </a:r>
            <a:r>
              <a:rPr lang="ko-KR" altLang="en-US" dirty="0"/>
              <a:t>문제를 </a:t>
            </a:r>
            <a:r>
              <a:rPr lang="ko-KR" altLang="en-US" dirty="0" smtClean="0"/>
              <a:t>해결하세요</a:t>
            </a:r>
            <a:endParaRPr lang="en-US" altLang="ko-KR" dirty="0"/>
          </a:p>
          <a:p>
            <a:r>
              <a:rPr lang="ko-KR" altLang="en-US" sz="2600" dirty="0" smtClean="0"/>
              <a:t>과제 </a:t>
            </a:r>
            <a:r>
              <a:rPr lang="en-US" altLang="ko-KR" sz="2600" dirty="0"/>
              <a:t>4. </a:t>
            </a:r>
            <a:r>
              <a:rPr lang="ko-KR" altLang="en-US" sz="2600" dirty="0"/>
              <a:t>급여의 중복을 제거하고 출력하세요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과제 </a:t>
            </a:r>
            <a:r>
              <a:rPr lang="en-US" altLang="ko-KR" sz="2600" dirty="0"/>
              <a:t>5. </a:t>
            </a:r>
            <a:r>
              <a:rPr lang="ko-KR" altLang="en-US" sz="2600" dirty="0"/>
              <a:t>입사일이 가장 오래된 직원의 정보를  모두 출력하세요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과제 </a:t>
            </a:r>
            <a:r>
              <a:rPr lang="en-US" altLang="ko-KR" sz="2600" dirty="0"/>
              <a:t>6. </a:t>
            </a:r>
            <a:r>
              <a:rPr lang="ko-KR" altLang="en-US" sz="2600" dirty="0"/>
              <a:t>급여가 가장 적은 직원의 정보를 모두 </a:t>
            </a:r>
            <a:r>
              <a:rPr lang="ko-KR" altLang="en-US" sz="2600" dirty="0" smtClean="0"/>
              <a:t>출력하세요</a:t>
            </a:r>
            <a:endParaRPr lang="ko-KR" altLang="en-US" sz="2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6559560" y="1460520"/>
              <a:ext cx="1244880" cy="255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720" y="1397160"/>
                <a:ext cx="127656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7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각 부서에 대한 정보를 다시 계산하고자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새로운 부서 정보 테이블이 다음과 같은 구조를 가질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정보를 구하여 출력하라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33080"/>
              </p:ext>
            </p:extLst>
          </p:nvPr>
        </p:nvGraphicFramePr>
        <p:xfrm>
          <a:off x="2540000" y="2996952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713">
                  <a:extLst>
                    <a:ext uri="{9D8B030D-6E8A-4147-A177-3AD203B41FA5}">
                      <a16:colId xmlns:a16="http://schemas.microsoft.com/office/drawing/2014/main" val="2819138547"/>
                    </a:ext>
                  </a:extLst>
                </a:gridCol>
                <a:gridCol w="1319287">
                  <a:extLst>
                    <a:ext uri="{9D8B030D-6E8A-4147-A177-3AD203B41FA5}">
                      <a16:colId xmlns:a16="http://schemas.microsoft.com/office/drawing/2014/main" val="200013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열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9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9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 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2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r>
                        <a:rPr lang="ko-KR" altLang="en-US" baseline="0" dirty="0" smtClean="0"/>
                        <a:t> 직원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8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 직원 평균 급여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8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소속 직원 급여 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0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 직원 평균 급여 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8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est1007 </a:t>
            </a:r>
            <a:r>
              <a:rPr lang="ko-KR" altLang="en-US" dirty="0" smtClean="0"/>
              <a:t>데이터베이스를 활용하세요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교수님에 대해서 어떤 강의를 언제 수업하셨는지 알고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교수님의 성함과 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 이름과 이수학점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개설 년도와 계절 정보를 출력하세요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※ </a:t>
            </a:r>
            <a:r>
              <a:rPr lang="ko-KR" altLang="en-US" dirty="0" smtClean="0"/>
              <a:t>데이터 및 테이블 구조에 대해서는 직접 분석하여 과제를 수행하세요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6210360" y="4159080"/>
              <a:ext cx="1562400" cy="133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4520" y="4095720"/>
                <a:ext cx="159408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일 금요일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CSV import</a:t>
            </a:r>
          </a:p>
          <a:p>
            <a:pPr lvl="1"/>
            <a:r>
              <a:rPr lang="ko-KR" altLang="en-US" dirty="0" smtClean="0"/>
              <a:t>외부에서 생성된 데이터를 가져와 테이블을 구성함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내부 데이터까지 자동으로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CSV</a:t>
            </a:r>
            <a:r>
              <a:rPr lang="ko-KR" altLang="en-US" dirty="0" smtClean="0"/>
              <a:t>란 텍스트 형식으로 정리된 테이블 구조의 파일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실습 데이터베이스 생성</a:t>
            </a:r>
            <a:endParaRPr lang="en-US" altLang="ko-KR" dirty="0"/>
          </a:p>
          <a:p>
            <a:pPr lvl="1"/>
            <a:r>
              <a:rPr lang="en-US" altLang="ko-KR" dirty="0" smtClean="0"/>
              <a:t>CREATE DATABASE test1007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7664" y="2988567"/>
            <a:ext cx="6050435" cy="2234536"/>
            <a:chOff x="612775" y="2988567"/>
            <a:chExt cx="6050435" cy="22345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775" y="2996952"/>
              <a:ext cx="2087017" cy="2226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8092" y="2988567"/>
              <a:ext cx="3595118" cy="2234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6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9582" y="1219200"/>
            <a:ext cx="4264836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3360" y="1219200"/>
            <a:ext cx="529728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35896" y="2020983"/>
            <a:ext cx="3456384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58473" y="2518053"/>
            <a:ext cx="827431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69382"/>
            <a:ext cx="8229600" cy="4636761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47678" y="5382742"/>
            <a:ext cx="172819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3360" y="1219200"/>
            <a:ext cx="529728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52748" y="3089165"/>
            <a:ext cx="4320480" cy="17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3360" y="1219200"/>
            <a:ext cx="529728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3360" y="1219200"/>
            <a:ext cx="529728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23360" y="1219200"/>
            <a:ext cx="529728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1720" y="2636912"/>
            <a:ext cx="5040560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2286</TotalTime>
  <Words>325</Words>
  <Application>Microsoft Office PowerPoint</Application>
  <PresentationFormat>화면 슬라이드 쇼(4:3)</PresentationFormat>
  <Paragraphs>93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과제</vt:lpstr>
      <vt:lpstr>과제</vt:lpstr>
      <vt:lpstr>과제 7</vt:lpstr>
      <vt:lpstr>과제 8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Lee kabsung</cp:lastModifiedBy>
  <cp:revision>152</cp:revision>
  <cp:lastPrinted>2019-10-04T01:41:15Z</cp:lastPrinted>
  <dcterms:created xsi:type="dcterms:W3CDTF">2009-09-05T04:59:30Z</dcterms:created>
  <dcterms:modified xsi:type="dcterms:W3CDTF">2019-10-14T00:46:39Z</dcterms:modified>
</cp:coreProperties>
</file>