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409" r:id="rId3"/>
    <p:sldId id="410" r:id="rId4"/>
    <p:sldId id="411" r:id="rId5"/>
    <p:sldId id="412" r:id="rId6"/>
    <p:sldId id="413" r:id="rId7"/>
    <p:sldId id="415" r:id="rId8"/>
    <p:sldId id="414" r:id="rId9"/>
    <p:sldId id="417" r:id="rId10"/>
    <p:sldId id="416" r:id="rId11"/>
    <p:sldId id="407" r:id="rId12"/>
    <p:sldId id="408" r:id="rId13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7E0"/>
    <a:srgbClr val="EB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038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4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데이터베이스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서울에 위치한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ko-KR" altLang="en-US" dirty="0" err="1" smtClean="0"/>
              <a:t>주차권</a:t>
            </a:r>
            <a:r>
              <a:rPr lang="ko-KR" altLang="en-US" dirty="0" smtClean="0"/>
              <a:t> 판매 </a:t>
            </a:r>
            <a:r>
              <a:rPr lang="ko-KR" altLang="en-US" dirty="0"/>
              <a:t>주차장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 1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주차권</a:t>
            </a:r>
            <a:r>
              <a:rPr lang="ko-KR" altLang="en-US" dirty="0" smtClean="0"/>
              <a:t> 요금이 </a:t>
            </a:r>
            <a:r>
              <a:rPr lang="ko-KR" altLang="en-US" dirty="0" err="1" smtClean="0"/>
              <a:t>삼천원</a:t>
            </a:r>
            <a:r>
              <a:rPr lang="ko-KR" altLang="en-US" dirty="0" smtClean="0"/>
              <a:t> 이하인 주차장의 이름과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주차권</a:t>
            </a:r>
            <a:r>
              <a:rPr lang="ko-KR" altLang="en-US" dirty="0" smtClean="0"/>
              <a:t> 요금을 출력하세요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주차권</a:t>
            </a:r>
            <a:r>
              <a:rPr lang="ko-KR" altLang="en-US" dirty="0" smtClean="0"/>
              <a:t> 판매 요금이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판매하지 </a:t>
            </a:r>
            <a:r>
              <a:rPr lang="ko-KR" altLang="en-US" dirty="0" err="1" smtClean="0"/>
              <a:t>않는것으로</a:t>
            </a:r>
            <a:r>
              <a:rPr lang="ko-KR" altLang="en-US" dirty="0" smtClean="0"/>
              <a:t> 취급합니다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67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공공 </a:t>
            </a:r>
            <a:r>
              <a:rPr lang="ko-KR" altLang="en-US" dirty="0"/>
              <a:t>데이터 포털에서 제공되는 </a:t>
            </a:r>
            <a:r>
              <a:rPr lang="ko-KR" altLang="en-US" b="1" u="sng" dirty="0" smtClean="0"/>
              <a:t>전국 무료 와이파이 표준데이터</a:t>
            </a:r>
            <a:r>
              <a:rPr lang="ko-KR" altLang="en-US" dirty="0" smtClean="0"/>
              <a:t>를 </a:t>
            </a:r>
            <a:r>
              <a:rPr lang="ko-KR" altLang="en-US" dirty="0"/>
              <a:t>기반으로 테이블을 </a:t>
            </a:r>
            <a:r>
              <a:rPr lang="ko-KR" altLang="en-US" dirty="0" smtClean="0"/>
              <a:t>구성하세요</a:t>
            </a:r>
            <a:r>
              <a:rPr lang="en-US" altLang="ko-KR" dirty="0" smtClean="0"/>
              <a:t>.</a:t>
            </a:r>
          </a:p>
          <a:p>
            <a:pPr marL="1371282" lvl="5">
              <a:spcBef>
                <a:spcPts val="600"/>
              </a:spcBef>
              <a:buClr>
                <a:schemeClr val="accent1"/>
              </a:buClr>
            </a:pPr>
            <a:endParaRPr lang="ko-KR" altLang="en-US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1. </a:t>
            </a:r>
            <a:r>
              <a:rPr lang="ko-KR" altLang="en-US" dirty="0"/>
              <a:t>구성한 테이블의 </a:t>
            </a:r>
            <a:r>
              <a:rPr lang="en-US" altLang="ko-KR" b="1" u="sng" dirty="0"/>
              <a:t>[</a:t>
            </a:r>
            <a:r>
              <a:rPr lang="ko-KR" altLang="en-US" b="1" u="sng" dirty="0"/>
              <a:t>설치시군구명</a:t>
            </a:r>
            <a:r>
              <a:rPr lang="en-US" altLang="ko-KR" b="1" u="sng" dirty="0"/>
              <a:t>]</a:t>
            </a:r>
            <a:r>
              <a:rPr lang="en-US" altLang="ko-KR" dirty="0"/>
              <a:t> </a:t>
            </a:r>
            <a:r>
              <a:rPr lang="ko-KR" altLang="en-US" dirty="0"/>
              <a:t>컬럼에 일부 오류가 있습니다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smtClean="0"/>
              <a:t>확인 할 수 있는 쿼리 </a:t>
            </a:r>
            <a:r>
              <a:rPr lang="ko-KR" altLang="en-US" dirty="0"/>
              <a:t>문과 </a:t>
            </a:r>
            <a:r>
              <a:rPr lang="ko-KR" altLang="en-US" dirty="0" smtClean="0"/>
              <a:t>오류 데이터를 보이고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이유를 설명하세요</a:t>
            </a:r>
            <a:r>
              <a:rPr lang="en-US" altLang="ko-KR" dirty="0" smtClean="0"/>
              <a:t>.</a:t>
            </a:r>
          </a:p>
          <a:p>
            <a:pPr marL="1371282" lvl="5">
              <a:spcBef>
                <a:spcPts val="600"/>
              </a:spcBef>
              <a:buClr>
                <a:schemeClr val="accent1"/>
              </a:buClr>
            </a:pPr>
            <a:endParaRPr lang="ko-KR" altLang="en-US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구성한 테이블에서 </a:t>
            </a:r>
            <a:r>
              <a:rPr lang="ko-KR" altLang="en-US" b="1" u="sng" dirty="0" smtClean="0"/>
              <a:t>보건소에 설치된 와이파이와 같은 달에 설치된 모든 와이파이의 개수</a:t>
            </a:r>
            <a:r>
              <a:rPr lang="ko-KR" altLang="en-US" dirty="0" smtClean="0"/>
              <a:t>를 </a:t>
            </a:r>
            <a:r>
              <a:rPr lang="ko-KR" altLang="en-US" b="1" u="sng" dirty="0" smtClean="0"/>
              <a:t>시도별로 구분</a:t>
            </a:r>
            <a:r>
              <a:rPr lang="ko-KR" altLang="en-US" dirty="0" smtClean="0"/>
              <a:t>하여 확인하고 싶다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서브쿼리문을 사용하여 출력하세요</a:t>
            </a:r>
            <a:r>
              <a:rPr lang="en-US" altLang="ko-KR" dirty="0" smtClean="0"/>
              <a:t>.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설치년월이</a:t>
            </a:r>
            <a:r>
              <a:rPr lang="ko-KR" altLang="en-US" dirty="0" smtClean="0"/>
              <a:t> 없는 데이터는 제외한다</a:t>
            </a:r>
            <a:r>
              <a:rPr lang="en-US" altLang="ko-KR" dirty="0" smtClean="0"/>
              <a:t>.)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과제의 </a:t>
            </a:r>
            <a:r>
              <a:rPr lang="ko-KR" altLang="en-US" sz="2400" dirty="0" err="1" smtClean="0"/>
              <a:t>쿼리문</a:t>
            </a:r>
            <a:r>
              <a:rPr lang="ko-KR" altLang="en-US" sz="2400" dirty="0" smtClean="0"/>
              <a:t> 및 </a:t>
            </a:r>
            <a:r>
              <a:rPr lang="ko-KR" altLang="en-US" sz="2400" dirty="0" err="1" smtClean="0"/>
              <a:t>결과화면을</a:t>
            </a:r>
            <a:r>
              <a:rPr lang="ko-KR" altLang="en-US" sz="2400" dirty="0" smtClean="0"/>
              <a:t> 캡처</a:t>
            </a:r>
            <a:endParaRPr lang="en-US" altLang="ko-KR" sz="2400" dirty="0" smtClean="0"/>
          </a:p>
          <a:p>
            <a:r>
              <a:rPr lang="ko-KR" altLang="en-US" sz="2400" dirty="0" smtClean="0"/>
              <a:t>문서 파일로 제출하며 </a:t>
            </a:r>
            <a:r>
              <a:rPr lang="ko-KR" altLang="en-US" sz="2400" dirty="0" err="1" smtClean="0"/>
              <a:t>쿼리문에</a:t>
            </a:r>
            <a:r>
              <a:rPr lang="ko-KR" altLang="en-US" sz="2400" dirty="0" smtClean="0"/>
              <a:t> 대한 설명 작성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파일형식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학번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주차</a:t>
            </a:r>
            <a:r>
              <a:rPr lang="en-US" altLang="ko-KR" sz="2400" dirty="0" smtClean="0"/>
              <a:t>.(</a:t>
            </a:r>
            <a:r>
              <a:rPr lang="en-US" altLang="ko-KR" sz="2400" dirty="0" err="1" smtClean="0"/>
              <a:t>docx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hwp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제출 형식 어길 시 </a:t>
            </a:r>
            <a:r>
              <a:rPr lang="ko-KR" altLang="en-US" sz="2000" dirty="0" err="1" smtClean="0"/>
              <a:t>미제출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제출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Smart Campus </a:t>
            </a:r>
            <a:r>
              <a:rPr lang="ko-KR" altLang="en-US" sz="2400" dirty="0" smtClean="0"/>
              <a:t>과제 제출</a:t>
            </a:r>
            <a:endParaRPr lang="en-US" altLang="ko-KR" sz="2400" dirty="0" smtClean="0"/>
          </a:p>
          <a:p>
            <a:r>
              <a:rPr lang="ko-KR" altLang="en-US" sz="2400" dirty="0" smtClean="0"/>
              <a:t>제출 기간 </a:t>
            </a:r>
            <a:r>
              <a:rPr lang="en-US" altLang="ko-KR" sz="2400" dirty="0" smtClean="0"/>
              <a:t>: 10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31</a:t>
            </a:r>
            <a:r>
              <a:rPr lang="ko-KR" altLang="en-US" sz="2400" dirty="0" smtClean="0"/>
              <a:t>일 목요일 </a:t>
            </a:r>
            <a:r>
              <a:rPr lang="en-US" altLang="ko-KR" sz="2400" dirty="0" smtClean="0"/>
              <a:t>23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59</a:t>
            </a:r>
            <a:r>
              <a:rPr lang="ko-KR" altLang="en-US" sz="2400" dirty="0" smtClean="0"/>
              <a:t>분까지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공공 데이터 포털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89680"/>
            <a:ext cx="7508826" cy="40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 데이터 다운로드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3" y="2023159"/>
            <a:ext cx="7631633" cy="41338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10161" y="3205833"/>
            <a:ext cx="792088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58912"/>
            <a:ext cx="8229600" cy="4457700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09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전국 주차장 표준 데이터 다운로드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57739" y="2007761"/>
            <a:ext cx="7628522" cy="4132116"/>
            <a:chOff x="757739" y="2007761"/>
            <a:chExt cx="7628522" cy="413211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739" y="2007761"/>
              <a:ext cx="7628522" cy="413211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809455" y="4383850"/>
              <a:ext cx="216024" cy="1785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10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XLS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IMPORT</a:t>
            </a:r>
          </a:p>
          <a:p>
            <a:pPr lvl="1"/>
            <a:r>
              <a:rPr lang="ko-KR" altLang="en-US" dirty="0" smtClean="0"/>
              <a:t>데이터베이스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태스크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가져오기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원본 </a:t>
            </a:r>
            <a:r>
              <a:rPr lang="en-US" altLang="ko-KR" dirty="0" smtClean="0">
                <a:solidFill>
                  <a:srgbClr val="FF0000"/>
                </a:solidFill>
              </a:rPr>
              <a:t>Microsoft Excel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03" y="2649996"/>
            <a:ext cx="3754594" cy="34993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59100" y="3200276"/>
            <a:ext cx="3632175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79864" y="3680460"/>
            <a:ext cx="71860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7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에러 발생 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엑셀 파일 실행하여 편집 사용 누르고 저장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1844824"/>
            <a:ext cx="5781675" cy="160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4294827"/>
            <a:ext cx="7847657" cy="6789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72932" y="4718410"/>
            <a:ext cx="792088" cy="240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8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명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전국주차장표준데이터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쿼리 실행</a:t>
            </a:r>
            <a:endParaRPr lang="en-US" altLang="ko-KR" dirty="0" smtClean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 * </a:t>
            </a:r>
            <a:r>
              <a:rPr lang="en-US" altLang="ko-KR" dirty="0"/>
              <a:t>from</a:t>
            </a:r>
            <a:r>
              <a:rPr lang="ko-KR" altLang="en-US" dirty="0"/>
              <a:t> 전국주차장표준데이터</a:t>
            </a:r>
          </a:p>
          <a:p>
            <a:pPr marL="0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12631"/>
            <a:ext cx="1952898" cy="15432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00921" y="3372761"/>
            <a:ext cx="1040157" cy="248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5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오류 데이터 다수 존재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SELECT [</a:t>
            </a:r>
            <a:r>
              <a:rPr lang="ko-KR" altLang="en-US" dirty="0" smtClean="0"/>
              <a:t>소재지지번주소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FROM [</a:t>
            </a:r>
            <a:r>
              <a:rPr lang="ko-KR" altLang="en-US" dirty="0" smtClean="0"/>
              <a:t>전국주차장표준데이터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WHERE [</a:t>
            </a:r>
            <a:r>
              <a:rPr lang="ko-KR" altLang="en-US" dirty="0" smtClean="0"/>
              <a:t>소재지지번주소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LIKE ‘</a:t>
            </a:r>
            <a:r>
              <a:rPr lang="ko-KR" altLang="en-US" dirty="0" smtClean="0"/>
              <a:t>충청남도 </a:t>
            </a:r>
            <a:r>
              <a:rPr lang="ko-KR" altLang="en-US" dirty="0" err="1" smtClean="0"/>
              <a:t>계룡시</a:t>
            </a:r>
            <a:r>
              <a:rPr lang="en-US" altLang="ko-KR" dirty="0" smtClean="0"/>
              <a:t>%’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967" y="1358454"/>
            <a:ext cx="3672408" cy="435338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45699" y="1556792"/>
            <a:ext cx="3534938" cy="2304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4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9522</TotalTime>
  <Words>272</Words>
  <Application>Microsoft Office PowerPoint</Application>
  <PresentationFormat>화면 슬라이드 쇼(4:3)</PresentationFormat>
  <Paragraphs>78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돋움</vt:lpstr>
      <vt:lpstr>맑은 고딕</vt:lpstr>
      <vt:lpstr>Bookman Old Style</vt:lpstr>
      <vt:lpstr>Gill Sans MT</vt:lpstr>
      <vt:lpstr>Impact</vt:lpstr>
      <vt:lpstr>Wingdings</vt:lpstr>
      <vt:lpstr>Wingdings 3</vt:lpstr>
      <vt:lpstr>원본</vt:lpstr>
      <vt:lpstr>데이터베이스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과제</vt:lpstr>
      <vt:lpstr>과제 제출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dawoon</cp:lastModifiedBy>
  <cp:revision>164</cp:revision>
  <dcterms:created xsi:type="dcterms:W3CDTF">2009-09-05T04:59:30Z</dcterms:created>
  <dcterms:modified xsi:type="dcterms:W3CDTF">2019-10-24T23:34:47Z</dcterms:modified>
</cp:coreProperties>
</file>