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30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0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6935" autoAdjust="0"/>
  </p:normalViewPr>
  <p:slideViewPr>
    <p:cSldViewPr>
      <p:cViewPr varScale="1">
        <p:scale>
          <a:sx n="87" d="100"/>
          <a:sy n="87" d="100"/>
        </p:scale>
        <p:origin x="167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03:05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16281 1076 0,'17'0'141,"124"0"-126,-105 0 1,-1 0 0,0 0-1,-17 0 1,0 0-1,-1 0 79,-34 35 31,-1 1-109,0-1-1,1 0 1,-1 0 0,0-17 15,1-18-31,-1 18 16,0-1 30,1 1-30,-1 17 0,1-17-1,17-1 17,-18-17-1,0 18 0</inkml:trace>
  <inkml:trace contextRef="#ctx0" brushRef="#br0" timeOffset="734.3232">16775 900 0,'0'17'78,"0"36"-62,0-35-1,0 35 1,0 0-1,0 52 1,0-69 0,0-1-1,0 0 1</inkml:trace>
  <inkml:trace contextRef="#ctx0" brushRef="#br0" timeOffset="1124.9209">16739 1182 0,'0'-18'16,"36"1"93,-19 17-93,1 0 15,17 0-15,-17 0-1,-1 0 1</inkml:trace>
  <inkml:trace contextRef="#ctx0" brushRef="#br0" timeOffset="2563.2596">16757 1517 0,'-35'0'15,"17"0"1,0 0 15,1 0 32,17 18-17,0-1-30,0 1 0,0 17-1,0-17 1,0-1 15,0 19-15,0-19-1,0 1 1,0 17 0,17 1-1,1-36 1,0 17 15,-1 1 0,1-18-15,0 0 15,-1 0-15,1 0 0,0-18-1,-1 1 1,1-19-1,-18 19 1,0-1 0,0 0-1,0 1 1,0-1 0,0 0 15,-18 1 16,18-1-32,0 0 1,-17 18 0,-1 0 15,0-17-16</inkml:trace>
  <inkml:trace contextRef="#ctx0" brushRef="#br0" timeOffset="3532.6099">16933 1023 0,'18'0'110,"0"0"-95,17 0 1,-17 0-16,-1 0 47,1 0-32,-1 0 1,1 0 15,0 0 16,-18 18-16,0-1 1,0 1 15,0 17-32,0-17 1,-18 52-1,0-34 17,-17 17-17,35-36-15,-17 19 16,17-19-16,0 1 0,0 17 16,-18-17-1,18 17 1,-18-35-1</inkml:trace>
  <inkml:trace contextRef="#ctx0" brushRef="#br0" timeOffset="4016.9163">17004 1252 0,'18'0'47,"17"0"-32,0 0 1,-17 18-1,52 0 1,-34-1 15,-1 1-15,-18 0 0,1-18-1</inkml:trace>
  <inkml:trace contextRef="#ctx0" brushRef="#br0" timeOffset="4563.9488">17145 1376 0,'0'35'94,"0"0"-94,0 1 16,0-1-1,0 0 1,0 0-1,18-17 1,-18 0 0,0-1-1</inkml:trace>
  <inkml:trace contextRef="#ctx0" brushRef="#br0" timeOffset="6085.9665">16969 1693 0,'17'0'297,"36"0"-281,-18 0 0,54 0-1,-72 0 1,1 0-1,0 0 32,17 0-31,-18 0 0,1 0-1,0 0-15,-1 0 31,19 0 1,-19 0-17</inkml:trace>
  <inkml:trace contextRef="#ctx0" brushRef="#br0" timeOffset="6835.9142">17921 1058 0,'-35'18'62,"17"17"-62,-35 36 16,-17 35-1,-1-1 1,54-34 0,-19-18-1,19-35 1,-1 17-1,0 0 17,1-17-17</inkml:trace>
  <inkml:trace contextRef="#ctx0" brushRef="#br0" timeOffset="8211.2198">17551 1147 0,'17'0'125,"36"35"-109,-53-18-1,36 1-15,-1 35 32,-35-35-32,35 35 15,-17-36-15,-18 1 16,35 17-1,-17-35 1,-1 35 0,19 18-1,-19-35 1,-17 0 15,18-18 125,-1 17-109,1 1-31,-18-1 15,18-17 47,-1 0-62,-17 18 15,18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0:37.5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3881 7532 0,'17'0'187,"18"-18"-155,1 18-17,34-17 1,-34 17 0,-1 0-1,-17 0 1,34 0-1,-16 0 1,-1 0 0,0 0-1,-17 0 1,35 0 0,0 0-1,17 0 1,-17 0-1,0-18-15,-35 18 16,17 0 0,-17 0-1,-1 0 1,1 0 0,17 0-1,-17 0 1,70 0-1,-35 0-15,0 0 16,0 0-16,-36 0 16,36 0-16,-35 0 15,17 0 1,1 0 0,-1 0-1,-18 0 1,19 0 15,-1 0 0,-17 0-15,70 0 0,-53 0-1,-17 0 1,17 0-1,-17 0 1,17 0 15,-17 0-15,17 0 0,-17 0-1,17 0-15,0 18 16,0-18-1,18 0 1,-17 0 15,16 0-31,-34 0 16,0 0-16,17 0 16,0 0-1,18 0 1,18 17-1,-1-17 1,-17 0 15,0 18-15,-35-18 0,-1 0-1,54 0 1,-36 0 15,-17 0-31,17 0 31,0 0-31,-17 0 16,17 0 0,1 17-1,-19-17 1,19 0-1,-19 0 1,36 0 0,0 0-1,35 0 1,-35 0 0,18 0-1,-36 0-15,-17 0 16,17 0-1,0 0 1,-17 0 0,-1 0-16,1 0 15,0-17 1,-1 17 15,1 0-15,70 0-1,-35 0 1,18 0 0,-18 0-1,-36 0 1,1 0 0,0 0-1,17-18 1,-18 18-1,1 0 1,35 0 343,-35-17-343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2:40.2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6667 1817 0,'18'0'31,"0"0"16,-1 0-31,19 0 15,-19 0-16,19 0 1,17 0 0,-1 0-1,37 0 1,-1 0 0,-53 0-16,18-18 15,-18 18-15,1 0 0,-19 0 16,18 0-1,18-17 1,0 17 0,18-18-1,-36 18 1,0 0 0,1 0-1,17 0 1,-18 0 15,71 0-15,-71 0-1,18 0 1,0 0 0,-18 0-1,-17 0 1,52 0-1,19 0 1,-19 0 0,1 18 15,-1-18-15,-35 0-1,18 0 1,0 0-1,-35 0 1,0 0 0,52 0-1,-17 17 1,106 18 0,70-35-1,-158 0-15,17 0 16,0 18-1,0-18-15,36 0 16,-71 18 0,17-1-1,71-17 17,53 18-17,-53 0 1,-17-18-1,-71 17-15,70-17 16,-17 0-16,18 18 0,-54-18 16,54 0-1,-107 0 1,19 0 0,69 0-1,-16 0 1,-19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4:16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12929 0,'0'18'250,"0"17"-219,0-17-15,0-1 47,0 1-48,0 0 63,0-1-46,0 1 46,-18 17-47,18-17 0,0 0 0,-17-1 1,17 1-17,0 0 1,0-1 31,0 1-32</inkml:trace>
  <inkml:trace contextRef="#ctx0" brushRef="#br0" timeOffset="1531.534">17903 12929 0,'-17'0'219,"-1"0"-204,1 0-15,-1 18 16,0 0 281,18-1-203,-17-17-63,17 18 47</inkml:trace>
  <inkml:trace contextRef="#ctx0" brushRef="#br0" timeOffset="2719.1695">17903 12947 0,'18'0'94,"0"0"-47,-1 0 93,1 0-124,17 18 31,-17-1 187,0-17-187</inkml:trace>
  <inkml:trace contextRef="#ctx0" brushRef="#br0" timeOffset="6177.9484">17833 13194 0,'0'18'187,"0"-1"-155,18-17-1,-1 0 125,1 0-109,-1 0-16,1 0 16,-18 18 94,-18-18 78,1 0-204,-1-18 16,1 1-15,17-1 0,0 0 15,-18 1-15,0-1 109,1 18-110,34 0 360,19 35-359,-36 1-1,17-36 32,-17 35-31,35 0 15,-17-35-31,17-35 250,-17 35-234,0-35-16,-1 17 31,1 18 203,-18-18-202,-35 18 46,-1 18-63,36 17 1,-35-17 0,17-18-1,1 17 1</inkml:trace>
  <inkml:trace contextRef="#ctx0" brushRef="#br0" timeOffset="7544.8393">18186 13070 0,'17'0'15,"1"0"1,0 0 78,35 0-79,17 0 1,-17 0-16,35 0 16,106 0-1,-53 0 1,0 0 0,-88 18-1,0-18 1,71 35-1,35 1 1,-18 17 0,-53-1-1,35-16 1,-70-19 0,0-17-16,0 18 15,53-18-15,-71 18 16,124-18-1,17 0 1,-35 17 0,1-17-1,-72 0 1,-52 0 0,-1 18-1</inkml:trace>
  <inkml:trace contextRef="#ctx0" brushRef="#br0" timeOffset="8607.7294">20585 13212 0,'0'0'0,"-18"0"16,36 0 125,17 0-110,-17 17-16,-1 1 1,1-18 0,-18 17 93,35 1-93,-35 0-1,-18 17 126,1 0-125,-1-17-1,-17 17 1,0-17-16,-18 35 15,17-18 1,19-17 0</inkml:trace>
  <inkml:trace contextRef="#ctx0" brushRef="#br0" timeOffset="12632.5406">21131 13159 0,'0'88'62,"0"-71"-62,0 36 16,0 0-16,0-35 16,0 35-1,0-36-15,0 1 0,0 0 16,0 17-1,0-17 1</inkml:trace>
  <inkml:trace contextRef="#ctx0" brushRef="#br0" timeOffset="13632.8271">21131 13282 0,'36'-18'140,"-19"18"-108,-17-17-17,18 17 1,0 0 62,-18 17-16,0 19-30,0-19-32,0 1 31,0 0-15,-18-1 62,0-17 109</inkml:trace>
  <inkml:trace contextRef="#ctx0" brushRef="#br0" timeOffset="13773.5094">21184 13370 0</inkml:trace>
  <inkml:trace contextRef="#ctx0" brushRef="#br0" timeOffset="14992.422">21378 13353 0,'-17'0'47,"-19"0"-32,19 0 1,-1 0 0,0 35-1,18-17 1,-17-1 0,17 1-1,0 17 1,17 0 46,1-17-46,17-18 0,1 0 46,-36-18-46,0 1-1,0-1 1,0 0 15,0 1 47,17 34 125,1 1-203,0 0 16,-18-1 0,0 1-1,17-18 17</inkml:trace>
  <inkml:trace contextRef="#ctx0" brushRef="#br0" timeOffset="16476.9175">21537 13053 0,'0'35'47,"0"-17"-31,0 35-1,0-36-15,0 54 16,0-54-16,0 1 16,0 17-1,0 1 1,0-19 15,0 19 157,0-1-173,-18-53 141,18 1-140,-17 17 0,-1 0 46,1 0-15,17 17-16,0 1-15,0-1 0,0 1-1,0 0 1,0-1-1,0 1 1,0 0 31,17-18 0,1 0-16,-1-18 0,1 18-15,-18-18 187</inkml:trace>
  <inkml:trace contextRef="#ctx0" brushRef="#br0" timeOffset="17742.8981">21661 13000 0,'17'0'47,"-17"35"15,0 0-46,0 1 0,0 70-1,0-1 1,0-16-1,0-54 1,0 18 0,0-36-1,0 19 1,-17-72 109,-1 19-109,0-1-16,18 0 15,0 1 1,-17 17-1,17 35 79,0-17-94,0-1 16,0 1-1,0 0 17,0-1 77,35-17-93,-17 0-1,17-35 63,-18-18-46</inkml:trace>
  <inkml:trace contextRef="#ctx0" brushRef="#br0" timeOffset="18164.7548">21784 13317 0,'0'18'47,"0"17"-31,0 1-16,0-1 31,0-18-15,0 1-16,0 0 15,0-36 110</inkml:trace>
  <inkml:trace contextRef="#ctx0" brushRef="#br0" timeOffset="18445.978">21766 13212 0</inkml:trace>
  <inkml:trace contextRef="#ctx0" brushRef="#br0" timeOffset="19293.0122">21872 13388 0,'0'0'0,"0"18"63,0-1-32,0 1 0,0-1 0,0 1-15,0-36 93,0-17-93,0 18 0,18-19-1,-18 19 1,18-36 0,-1 35-1,1 18 48,52 124-48,-52-54 1,0 1 0,17-18-1,-35-36 1</inkml:trace>
  <inkml:trace contextRef="#ctx0" brushRef="#br0" timeOffset="19996.0846">22154 13264 0</inkml:trace>
  <inkml:trace contextRef="#ctx0" brushRef="#br0" timeOffset="21251.4914">22172 13300 0,'0'-18'31,"0"0"0,0 36 32,-18 0-48,18 17 1,0-17 15,0-1-15,18 1 15,17-18-15,1 0-1,-19 0 17,1-18-17,-18 1 1,0-19-1,0 19 1,0-1 15,0 0 1,0 1-17,0 87 79,0-52-78,0 35-1,18-18 1,-18 36-1,35 35 1,-35-54 0,0-16-16,0-19 15,0 36-15,0-35 0,0 0 16,0-1 0,0 19-1,0-1 1,-18-18-1,1-17 1,-19 0 31,19 0-31,-19 0-1,19 0 1,-1-17-1,0-1 17,1 1-17,-1 17 1,1-18 15,17 0 0,0 1 1</inkml:trace>
  <inkml:trace contextRef="#ctx0" brushRef="#br0" timeOffset="21845.2057">22313 13547 0,'18'-18'15,"-1"18"1,1 0 15,35-18-15,-35 18-16,-1 0 31,1 0 0,0 0-15,-1-17 0,1 17 93</inkml:trace>
  <inkml:trace contextRef="#ctx0" brushRef="#br0" timeOffset="23189.5159">22719 13176 0,'0'36'47,"0"-19"-31,0 18-1,0 54 1,0 69-1,0-105-15,18 0 16,-18-18-16,0 18 0,0-35 16,0 17-1,0-17 1,0-53 78,0 17-94,0-35 0,0 0 31,0 36-15,0-1-1,0 0 16,35 18-15,-18 0 31,-17 18-31,0 0-1,0 17 1,0 0-1,-17-35 314</inkml:trace>
  <inkml:trace contextRef="#ctx0" brushRef="#br0" timeOffset="23970.9468">22860 13547 0,'18'0'32,"-18"17"-17,0 19 1,0 16-1,0-34 1,0 0 31,17-18-31,1 0-1,0-18 32,-1 0-31,-17-17-1,0 18 1,0-1 0,0 0-16,0 1 15,0-1 63,-35 18-62,17 0 0</inkml:trace>
  <inkml:trace contextRef="#ctx0" brushRef="#br0" timeOffset="24721.125">23001 13529 0,'53'-18'234,"-53"1"-218,35 17-16,1-18 15,-36 0 1,17 18 0,1 0-16</inkml:trace>
  <inkml:trace contextRef="#ctx0" brushRef="#br0" timeOffset="25189.8112">23072 13406 0,'0'0'0,"0"17"78,0 54-78,17-54 16,19 124-1,-36-35 1,0-88-1,0 0 1</inkml:trace>
  <inkml:trace contextRef="#ctx0" brushRef="#br0" timeOffset="25768.1025">23125 13564 0,'0'-17'78,"52"-1"-62,-16 0-1,-1 1 1,-17-1 0,-1 18-1,1 0 1</inkml:trace>
  <inkml:trace contextRef="#ctx0" brushRef="#br0" timeOffset="26225.2876">23195 13353 0,'0'17'79,"18"1"-79,-1 52 31,1 19-16,0-36-15,-18 35 16,0-71 0,0 1-1</inkml:trace>
  <inkml:trace contextRef="#ctx0" brushRef="#br0" timeOffset="27256.4639">23389 13441 0,'0'17'62,"0"19"-46,0-19-1,0 36 1,0-17 0,0-19 31,18-17-16,17-17-16,-35-19 1,0 19 0,0-1 15,0 0 0,0 1-15,0-1 31,-18 0-32,-17 18 1,0 0 0,17 0-1,54 0 79</inkml:trace>
  <inkml:trace contextRef="#ctx0" brushRef="#br0" timeOffset="28694.5174">23460 13423 0,'17'0'47,"-17"18"109,0 17-140,0-17 31,18 17-1,-18-17 1,0-1-15,0 1-1,0-53 63,0-1-79,0 19 1,0-1-1,0 0 17,0 1-17,0-1 1,18 1 0,-1 17 46,1 35-31,0-18-31,-18 36 16,0-17 0,0-19 15,0-52 94,0 17-110,17 1 1,1-1 0,-18-17-1,17 35 48,19 35-32,-36-17 0,0-1 16,0 1-16</inkml:trace>
  <inkml:trace contextRef="#ctx0" brushRef="#br0" timeOffset="29397.5379">22701 14164 0,'53'106'79,"-53"-71"-79,0 0 15,18-17-15,-1 17 16,-17-17-1,0 0-15</inkml:trace>
  <inkml:trace contextRef="#ctx0" brushRef="#br0" timeOffset="30116.4989">22966 14182 0,'0'35'47,"0"-17"-32,0-1-15,17 18 16,1-17-1,-18 0 1,18-18 15,-1 0-15,1 0 15,0-36-15,-1 1-1,-17 18-15,0-19 32,0 19-17,0-1 1,0 0 0,-17 18-1,-1 0 1,0 0-1,1 0 17,-1 0-17</inkml:trace>
  <inkml:trace contextRef="#ctx0" brushRef="#br0" timeOffset="30554.032">23248 14076 0,'0'88'94,"0"-53"-94,0-17 16,18 17-1,-1 71 1,-17-35-1,0-18 1,18-36 0,-18 1-1</inkml:trace>
  <inkml:trace contextRef="#ctx0" brushRef="#br0" timeOffset="31210.4958">23230 14005 0,'0'-17'63,"36"-19"-16,-19 36-32,1 0 1,0 18 15,-18 0 0,0-1-15,-18 19 0,18-1-1,-18 0 1,18-17 15,-17-18 63</inkml:trace>
  <inkml:trace contextRef="#ctx0" brushRef="#br0" timeOffset="31866.9731">23460 14005 0,'0'18'109,"-18"17"-93,0 0 0,18-17-1,-17 17 1,17-17-1,0 17 1,-18 1-16,18-19 16,0 1 31,-17-18-32,-1 0 48</inkml:trace>
  <inkml:trace contextRef="#ctx0" brushRef="#br0" timeOffset="32460.6659">23336 14005 0,'36'0'15,"-1"36"1,-18-1 31,1-18-47,0 1 31,-18 0-15,17-1-1,1-17 17,-18 18-17,18 0 48</inkml:trace>
  <inkml:trace contextRef="#ctx0" brushRef="#br0" timeOffset="33006.7593">22507 14111 0</inkml:trace>
  <inkml:trace contextRef="#ctx0" brushRef="#br0" timeOffset="33397.358">22542 14429 0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56:0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1235 0,'0'17'31,"-71"72"-15,71-72-1,-53 54 1,-105 158-1,-19 18 1,-123 53 0,53-53-1,-35 88 1,159-159 0,105-140 15</inkml:trace>
  <inkml:trace contextRef="#ctx0" brushRef="#br0" timeOffset="921.816">16704 1446 0,'35'0'62,"18"71"-62,0-18 16,0 17-16,141 142 31,-70 0-15,175 88-1,72 17 1,-301-246-16,89 34 16,-71-34-16,-52-36 0,17 1 15,17 34 1,-52-52 0,-1 17-1,1-35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5:28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18168 1094 0,'53'0'110,"0"0"-95,0 0-15,158 0 16,107-18 0,176 18-1,-18-18 16,-264 18-31,-18 0 16,-18 0-16,1 0 0,-19 0 16,-34 0-1,-36 0-15,53 0 16,-35 0-16,-18 0 16,212 0-1,-88 0 1,-71 0-1,-18 0 1,-35 0 15,-35 0-15,36 0 0,34 0-1,36-17 1,88 17-1,-71 0 1,36-18 0,-142 18-16,19 0 15,-37 0-15,37 0 16,-19 0-16,1 0 16,-71-18 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5:29.8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 2258 0,'0'0'0,"18"0"16,17 0 31,71 17-32,-71-17-15,53 18 16,71 0-16,123-18 15,-88 17 1,-17-17-16,140 18 16,124 17-1,-17-17 1,16-18 0,-122 18 15,-71-1-16,0-17 1,-194 0-16,35 0 16,18 0-16,-89 0 0,1 0 31,0 0 63,35 0-79,0 0 1,-1 0-16,90 0 16,-37 0-1,-52 0 16,-35 0 94,0 0-109,-1 0 15,1 0-15,17 0 0,-17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02:02.4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1288 13723 0,'17'0'187,"177"0"-171,-70 18-1,35-18-15,-54 0 16,178 17 0,-195-17-16,35 0 15,-87 0-15,34 0 16,-52 0-1,17 0 1,0 0 15,1 0-15,-19 0 0,36 0-1,-35 0-15,35 0 16,-18 0-16,-17 0 15,52 0 1,-35 0 0,-17 0-1,0 0 1,52 18 0,-34-18-1,16 0 1,19 18-1,-18-18 1,70 0 0,-52 0 15,-18 0-15,17 17-1,-17-17 1,-17 0-1,52 0 1,-18 0 0,1 0-1,-1 0 1,-52 0 0,0 0-16,-1 0 15,1 0 16,17 0-15,36 0 0,-18 0 15,17 0-15,19 0-1,-54 0 1,88 0-1,36 0 1,-71 0 0,-35 0-1,-18 0 1,1 0 0,52 0-1,0 0 1,-70 0-1,17 0 1,-17 0 15,-1 0-15,19 0 187,-19 0-187,1-17-1,-1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8:01:56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13600 0,'0'17'157,"35"18"-157,-17-17 0,17 35 31,-17-18-16,0-35 1,-1 36 0,-17-72 187,0 1-172,0 0-31,0-1 16,0 19-1,18-18 1,-18-1 0,17 1-1,1-18 1,-18 35-1,0-17 1,0 18 312,0-1-297,18 18-15,-18-18 31,0 1 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9:11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10513 14781 0,'35'0'547,"0"0"-516,-17 0-15,0 0 15,17 0-15,-17 0 15,-1 0-16,1 0 48,-1 0 78,19 0-126,-1 0 1,18 0-16,-35 0 31,-1 0-31,1 0 0,-1 0 16,19 0-16,-19 0 15,1 0 1,0 0 0,-1 0-1,1 0 16,17 0 16,36 18-31,-36-18 0,0 0-16,18 18 0,-35-18 15,17 0 1,-17 0-1,17 0-15,-17 0 16,-1 0 0,1 0-1,35 0 17,-18 0-32,-17 0 15,-1 0-15,1 0 16,0 0-16,17 0 15,-17 0 17,-1 0-1,19 0 0,-1 0-31,-18 0 16,1 0-1,0 0 1,-1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49:13.3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10583 14817 0,'36'0'109,"-1"0"-109,0 0 16,0 0 0,54 0-1,-1 0 1,-35 0 0,0 0-1,-18 0-15,18 17 16,-18-17-16,0 0 15,-17 0-15,17 0 16,-17 0-16,17 0 16,71 18-1,-18-18 17,-17 0-17,-1 0 1,1 0-1,17 0 1,-70 0 15,17 0-15,71 0 0,-88 18-16,34-18 15,19 0 1,0 0-1,-54 0-15,1 0 219,35 0-203,-36 0-1,1 0-15,0 0 16,-1 0 0,1 0 15,35 0 0,17 0-15,1 0-1,-53 0 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03:31.8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9155 1605 0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2:29.9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4057 9984 0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2:14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10301 0,'35'0'157,"18"0"-126,-35 0 0,-1 0-15,1 0 31,35 0-32,0 0 32,-18 0-31,18 0-16,-18 0 15,53 0 17,-70 0-1,0 0 78,17 0-62,35 0-31,-52 0-16,0 0 15,-1 0-15,1 0 16,17 0-16,0 0 16,-17 0-1,17 0 110,36 0-109,-36 0-1,18 0 1,18 0 0,-18 0-1,-36 0-15,19 0 16,-1 0 78,-18 0-63,1 0-15,0 0-1,-1 0 1,19 0-1,17 0 1,-18 0 0,-17 0-1,34 0 142,-16-18-142,-1 18-15,18 0 16,-18 0-1,-17-17 1,-1 17 62,19 0-47,-36-18-15,17 18 47,1 0-32,0 0 0,-1-17 0,19 17 1,-1 0-32,-18 0 15,1 0 1,0 0-1,-1 0 17,36 0 30,-17 0-62,16 0 16,1 0-1,-17 0-15,17 0 16,-36 0 0,19 0-1,-19 0 1,1 0 31,17 0-16,36 0-15,-36 0-16,0 0 15,0 0 1,1 17 0,17-17-1,-36 0 1,19 0-1,34 0 1,36 18 15,-18-1-15,-17-17 0,17 18-1,-35-18 1,-36 0-1,1 0 1,0 0 31,17 0-31,18 0-1,-35 18 1,-1-18 93,1 0 16,-1 0-125,19 0 31,-19 0-15,19 0 31,-19 0-31,1 0 62,0 0-63,17 0 63,-17 0-62</inkml:trace>
  <inkml:trace contextRef="#ctx0" brushRef="#br0" timeOffset="2970.4556">8414 10301 0,'17'0'203,"1"-18"-188,17 18 1,-17-17 0,17 17 15,-17 0-15,-1 0-1,19 0 1,-1 0-1,53 0 1,-52 0 0,-19 0-1,1 0 17,35 0-17,-36 0 1,19 0-16,34 0 15,1 0 17,-54 0-17,1 0 1,35 0 46,0 0-46,0 0 0,17 0-1,-52 0 1,0 0 0,-1 0-1,1 0 1,17 0-1,-17 0 17,17 0-17,-17 0 1,17 0 0,18 0-1,-18 0 16,36 0-15,17 0 0,0 0-1,-17 0 1,-54 0-16,1 0 16,17 0-16,1 0 31,-19 0 0,18 0-15,-17 0-1,17 0 1,-17 0 0,53 0-1,-36 0 1,53 0-1,0 0 1,0 0 0,-52 0-1,-1 0 1,-17 0 15,-1 0-15,1 0 31,35 0-32,-36 0 1,36 0 0,-17 0-1,-19 0-15,1 0 16,17 0-1,0 0 1,18 0 0,-35 0-1,35 0 1,0 0 15,-18 0-15,124 0-1,-124 0 1,-17 0 0,-1 0-1,36 0 1,36 0 0,-54 0-1,0 0-15,-17 0 16,-1 0-16,1 0 0,0 0 15,87 0 1,-69 0 0,-19 0-1,1 0 32,70 0-31,0 0-16,-35 0 15,0 0-15,35 0 16,-70 0 0,0 0-16,-1 0 31,19 0 78,17 0-77,-18 0-32,-18 0 15,1 0 1,17 0 62,-17 0-62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2:43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2540 12224 0,'18'0'234,"-1"0"-218,36 0 0,35 0-1,-70 0-15,35 0 16,17 0-1,-34 0-15,34 0 16,-52 0 0,0 0 124,-1 0-124,54 0 0,-36 0-1,36 0-15,-54 0 16,36 0-16,-35 0 15,17 0-15,0 0 16,1 0 0,-19 0 31,1 0-16,17 0 0,-17 0-15,-1 0 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3:11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12294 0,'0'-17'125,"53"17"-109,0 0 0,-1-18-1,19 0 1,-36 18-1,1 0-15,-19 0 16,1 0-16,-1 0 0,36 0 16,-17 0-1,87 0 1,71 18 0,-70-18-1,-19 18 1,-16-1-1,17 1 1,-54-18-16,1 18 16,18-18-1,-18 0-15,17 17 0,71-17 32,-17 35-17,-1-17 1,1 17-1,17 1 1,18-1 0,-106-17-16,123 35 15,-123-36-15,35 1 16,53 17 0,18 0-1,88-17 1,0 53-1,0-36 1,-71 18 0,-123-36-1,35 19-15,53 34 16,-88-52 0,18 17-1,-1 0 1,-17-17-1,-17 0 1,70 35 0,-18 17-1,88 1 1,-141-54 15,1 1-15,17 35-1,35 0 1,-18-36 0,19 72-1,-19-54-15,36 18 16,-53-18 0,-36-17-16,72-1 15,-36 54 1,-1-36-1,1 36 17,36-18-17,16 0 1,1 17 0,-35 1-1,-54-71-15,36 53 16,-35-18-16,17-35 15,18 53 1,0 0 0,35 17-1,36-17 1,-71-35 0,-36 0-16,36-1 15,18 18 1,-18 1-1,-18-19-15,0 1 32,53 53-17,-88-36 1,18-18 0,0-17-1,-1 53 1,19-35-1,-19 0 1,-17-1 15,53 19-15,18 16 0,-54-34-16,1 0 15,0-1 1,-1-17-1,1 18 17,0 0-17,-1-18 32,71 88-16,36 53-15,-18-53 0,-89-53-1,-17-17 1,18-18 0</inkml:trace>
  <inkml:trace contextRef="#ctx0" brushRef="#br0" timeOffset="1594.1805">11800 15205 0,'0'35'219,"0"18"-203,18-18-16,-18 0 15,0 18 1,0 0 0,0-35-1,0 0-15,0-1 16,-18-17 109,1-17-109,-19-19-1,-16 1 1,-1 0-1,17-1 1,1 19 0,53 17 187,-1 0-188,19 0 1,-19 0-16,1 0 16,17 0-1,0 0 1,1 0 0,-19 0 155,-17-18-155,0-17-16,0 0 16,0 17-1,0 0 1,0 1 0,0-1-1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5:26.7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3687 4304 0,'88'0'94,"-18"-18"-78,-34 18-1,87 0 1,71 0 0,71 0-1,17 0 1,-18-17 0,-105 17-1,-71 0-15,-35 0 16,-17 0-16,17 17 15,-1 1 1,-16 0 0,-19-18-1,54 0 1,52 0 0,-17 0-1,35 0 1,-35 0-1,0-18 1,-35 18 0,17 0-1,-18 0 1,36 0 0,-71 0-1,1 0 1,17 0-1,-36 0 1,1 0 0,-1 0 31,19 0-32,-1 0 1,18 0-1,-18 0 1,53 0-16,-35 0 16,36 0-16,16 0 15,-16 0-15,87 18 16,-35-18 0,-53 17-1,18-17 1,53 18-1,-53-18 1,35 0 0,-35 0 15,-53 0-15,-1 0-1,1 0 1,106 0-1,-18-18 1,-17 1 0,-107 17-16,36-18 15,-35 18 1,0 0 0,-1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55:30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3704 11730 0,'18'0'140,"-1"0"-124,19 0-16,-1 0 31,53 0-15,0 0-1,-17 0 1,35 0 0,-18 0-16,106-18 15,-53 18-15,-35-17 16,141-1 0,-35 0-1,-54 18 1,-69-17-1,-54 17 1,0 0 0,-17 0 15,17 0-15,0 0-16,53 0 15,1 0 1,-19 0-1,18 0-15,-35 0 16,-17 0-16,105 0 16,-71 0-1,-34 0 1,69 0-16,-87 0 16,0 0-1,-1 0 1,54 0-1,17 0 1,18 0 0,17-18-1,71 18 1,-53 0 0,36 0-1,-1 0 1,-70 0-1,-53 0 1,-18 0 0,-17 0-1,0 0 1,-1 0 0,18 0-1,54 0 1,-1 0-1,-18 0 1,-17 0 0,-17 0-1,-19 0 1,1 0 0,0 0-1,140 0 1,19 18 15,70-18-15,-71 0-1,-53 0 1,-34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03:34.0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9013 1623 0,'18'0'94,"17"0"-47,1 0-31,158 0-1,-71 0 1,18 17 0,71 1-1,-36-18 1,36 18-1,-71-1 1,-53-17 0,-17 0-16,17 0 15,-70 0-15,35 0 16,70 0 0,-35 0-1,71 0 1,-53 0-1,0 0 1,-53 0-16,52 0 16,-52 0-1,-17 0 1,52 0 0,-35 0-1,0 0 1,-18 0-1,71-17 1,123 17 0,-35 0-1,-106 0-15,0 0 16,-35 0 0,0 0-16,0 0 15,-17 0 1,-19 0-1,1 0 1,-1 0 15,19 0 1,-1 0 30,-17 0-31,-1 0-15,36 0 31,-35 0-32,-1 0 1,1 0 0,0 0 15,-1 0-15,19 0 77,-1 0-61,-17 0 14,17 0-14,0 0-17,0 0 1,-17 0 0,0 0 62,-1 0-63,1 0 204,17 0-156,-17-18-48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03:1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14781 1411 0,'18'0'47,"17"0"0,-17 0-47,17 0 16,-17 0-1,17 0 1,0 0 0,1 0-1,-1-18 1,0 1-1,-35 52 110,0-17-125,-17 17 16,-1-17-16,0 35 16,-17 17-1,17-35 17,18 1-17,-17-36 1,-1 35-1,18-17 1,-18 17 0,1-35 15</inkml:trace>
  <inkml:trace contextRef="#ctx0" brushRef="#br0" timeOffset="656.2033">15258 1217 0,'17'0'78,"-17"53"-78,0-35 15,0 52 1,18 36 0,-18-35-1,0-1 1,18-17 0,-18 0-1,0-35 16</inkml:trace>
  <inkml:trace contextRef="#ctx0" brushRef="#br0" timeOffset="1094.074">15311 1623 0,'0'-18'94,"35"18"-78,-18-18-1,1 1 16,0 17-15</inkml:trace>
  <inkml:trace contextRef="#ctx0" brushRef="#br0" timeOffset="2584.5943">15240 1852 0,'0'0'0,"-18"0"15,1 0 32,-1 18-15,0-18-1,18 17-16,-17-17 1,-1 0 15,1 18-15,17 0 0,0-1 15,0 19-16,0-1 1,0 0 15,0 0-15,35 1 0,-35-19-1,17 1 1,1 0-1,0-1 17,-1 1-1,1-1 0,0-17-15,-1 0-1,1 0 1,0 0 15,-1-17-15,1 17 0,-18-18-1,17-17 16,-17 17-15,0 1 0,0-1-1,0-17 1,0-1 0,0 19-1,0-18 1,0 17 15,-17 0 0,-1 18 1,18-17-17,-17-1 32,-1 0-16,0 18 1,1 0 46</inkml:trace>
  <inkml:trace contextRef="#ctx0" brushRef="#br0" timeOffset="3854.3291">15593 1341 0,'17'0'16,"-17"-18"-1,18 18 1,17-18 15,-17 1-15,0 17 0,17 0-1,-17 0 32,34 0-31,-52 35 93,-17 0-93,-1 0-1,-17 36 1,17-36 0,18 1-1,-17-1 1,-1-18-1,18 1 1,-18-18 0,18 18-1,0-1 126,-17 1-125,17 17 15,-18 1-16,18-1 1,0-17 15</inkml:trace>
  <inkml:trace contextRef="#ctx0" brushRef="#br0" timeOffset="4401.1691">15663 1535 0,'18'0'15,"35"0"79,-53 17-78,18 18-1,17-17 1,-18 0-1,19 35 1,-19-18 0,19-17-1,-19-1 1,1 1 0,-18 0 15,18-18-16</inkml:trace>
  <inkml:trace contextRef="#ctx0" brushRef="#br0" timeOffset="4932.3817">15840 1782 0,'0'17'110,"0"18"-110,0 18 15,0-35 1,0 35-16,0-35 16,0-1-1</inkml:trace>
  <inkml:trace contextRef="#ctx0" brushRef="#br0" timeOffset="5698.2846">15663 2028 0,'36'0'109,"-1"0"-109,-17 0 16,34 0 0,-16 0-1,-19 0 1,1-17 0,17 17 15,1 0-31,-19 0 15,1 0 1,17 0-16,-35-18 63</inkml:trace>
  <inkml:trace contextRef="#ctx0" brushRef="#br0" timeOffset="6464.0882">16581 1376 0,'0'35'125,"0"18"-125,0 0 16,0 0-16,0 0 16,0 0-1,0-18-15,0-17 31,-18 17-15</inkml:trace>
  <inkml:trace contextRef="#ctx0" brushRef="#br0" timeOffset="6870.3116">16563 2064 0</inkml:trace>
  <inkml:trace contextRef="#ctx0" brushRef="#br0" timeOffset="7682.9497">16792 1411 0,'0'35'109,"0"18"-93,0-35-16,0 35 16,0 17-16,0-17 15,0-35 1,0 0-16,0 17 16,0-17-1,0 17 1</inkml:trace>
  <inkml:trace contextRef="#ctx0" brushRef="#br0" timeOffset="8120.7693">16775 2222 0,'0'-17'140</inkml:trace>
  <inkml:trace contextRef="#ctx0" brushRef="#br0" timeOffset="9120.8205">17039 1341 0,'0'17'78,"0"1"-78,0 17 16,0 0-16,0 54 31,0-37-15,0-16-1,18 17 1,-18-36 0,0 1 31,0 0-32,0-1 79,0 1-63,0 0 0,0-1 16,0 1-15</inkml:trace>
  <inkml:trace contextRef="#ctx0" brushRef="#br0" timeOffset="9480.1688">17057 2028 0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20:30.1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22789 14340 0,'-17'0'234,"-1"-17"-218,1 17-1,-1 0 17,0 0-17,-17 0 1,0 0-1,-18 0-15,0 0 16,0 0-16,0 0 16,-18 0-1,-34 0 1,69-18 0,1 18-1,-18 0 1,18 0-16,-36 0 15,54 0 1,-19 0-16,-69 0 16,34 0-1,0 0 1,1 0 0,-18 0-1,52 0 16,-16 0-31,34 0 16,-70 0-16,35 0 16,0 0-1,-18 18 1,-17-18 0,18 17-1,-1-17 1,-35 0-1,36 18 1,17-18 0,-18 18-1,1-18 1,-19 17 0,36-17-1,18 0 1,35 18-1,-88 0 1,35-1-16,35-17 16,-70 18-1,-18 17 1,1-17 0,34 17-1,0 0 1,-17-17-1,53 0 1,-71 35 0,71-36-1,-18 1 1,-18 35 0,19-36-1,-1 19 1,17-19-1,-34 36 1,34-18 0,-34 18-1,17-35 1,-70 70 15,17-17-15,35-18-1,18-18 1,18 0 0,0 1-16,35-19 15,-36 18-15,1-17 0,0 17 16,-36 36 0,36-36-1,17 0 1,-35 1-1,36-1 1,-1-17-16,-35 35 16,53-36-1,-35 1 1,17 0 0,-17 34-1,0-16 1,-53 70-1,52-71 1,1 35 0,17-17-1,-17-17 1,35-1-16,-35 35 16,35-52-16,0 0 15,0 35 1,-18 17-1,18-17 1,0-18 0,0 18-1,0-35-15,0 17 16,0-17 0,0 17-16,0 0 31,0 18-16,0-17 1,0 34 0,18-35-16,-1 1 15,-17-19-15,18 1 0,-18 0 16,18 17 0,-1 35-1,19-17 1,-36-17-1,35-1 1,-17-17 0,-1 17 15,1 0-15,0 0-16,17 1 15,0-1-15,-17-17 16,17 17-1,-17 18 1,17-18 0,18 0-1,-36 1 1,19-1-16,-1-17 16,0 17-1,-17-18 1,0 1-16,-1 0 15,36 17 1,-35-17 0,17 17-1,0-17 17,-35-1-32,36 1 15,-1 17-15,18 0 16,0 1-1,-18-1 1,18-17 0,-35-1-1,17 1 1,-18-18-16,19 17 16,-19 1-1,1-18-15,17 18 31,1-1-15,-1 1 0,0 0-1,18-1-15,-18-17 16,1 0 0,-19 0-16,1 0 15,17 18-15,0 0 16,18-1-1,53 1 1,-18 0 0,36-1-1,-54 1 17,19-1-17,-37 1-15,-16-18 16,-1 0-16,-35 18 15,18-18 1,17 17 0,-17-17-1,87 0 1,-52 18 0,0-18-1,-35 0-15,0 0 16,34 18-16,-16-18 15,-19 0-15,19 17 16,52-17 0,-53 18-1,0-18 17,1 0-17,34 0 1,-52 0-16,35 0 31,0 0-31,-18 0 16,18 0-1,0 18 1,0-18 0,-18 0-1,-17 0-15,-1 17 16,19-17-16,-19 0 15,54 18-15,-54-18 16,19 17-16,-1-17 0,18 0 16,17 0-1,1 18 1,17 0 0,-53-18-1,36 0 1,-36 0-1,71 0 1,-88 0 0,35 0-1,35 17 17,35-17-17,-34 0 1,34 0-1,-88 0-15,1 0 16,16 0-16,19 0 16,-18 0-1,35 0 1,-53 0 0,54 0-1,-19 0 1,1 0-1,-1 0 1,-17 0-16,18 0 16,-18 0-16,17 0 15,-34 0 1,-1 0-16,18-17 16,0 17-1,-18 0 1,-17-18 15,105-17-15,-52 17-1,17-17 1,-18 17 0,1-17-1,52-18 1,-17 0-1,-35 18 1,-18 17-16,-36 1 16,19-1-1,16-35 1,72 0 0,-36 18-1,-17 0 1,-36-1-1,53-17 17,18-35-17,17 0 1,-87 70 0,52-52-1,-35 17 1,-35 35-1,-1 1 1,-17-1 0,18-17-16,17-18 31,18-18-31,-35-17 16,17 17 15,-17 1-16,-1 35 1,-17-1 0,0-17-1,0 1 1,0 34-16,0-53 16,0 54-1,0-19-15,0 1 16,-17-53-1,-1 53 1,0-54 0,18 54-1,-17-18 1,-1-17-16,-17-1 16,17-17-1,-17 35 1,17 18-1,18 17 1,-17-52 0,-19 34-1,1-34 1,17 34-16,1 1 16,-1 35-16,18-35 15,-35 0-15,-36-36 16,36 18-1,-53-17 1,52 17 0,-16 17 15,16 1-15,1 17-16,-18-34 15,35 34-15,1 18 16,-71-88-1,35 35 1,-18 0 0,-35-18-1,53 18 1,-35 18 0,71 18-16,-36-1 15,35 0-15,0 18 16,-17-17-16,35-1 15,-18 0 1,-34-35 0,-19 18 15,-35-35-15,53 17-1,0 35 1,36 0-1,-36-17 1,17 17 0,19 1-1,-36-36 1,18 53 0,17 0-16,0-35 15,-17 17-15,0 0 16,17 18-16,-70-53 15,53 36 1,-18-1 0,-18 1-1,-17-19 1,53 1 0,-36 35 15,54 0-31,-1 0 15,0 0-15,-17 0 16,0-18 0,-1 18-1,19 0 1,-1 0 0,1 0-1,-1-17 1,-17 17-1,-1-18 1,19 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20:36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18468 14411 0,'-124'53'110,"1"17"-110,-18 19 15,-88 16 1,70-16 0,71-19-1,70-52-15,0-18 16,18 17 62,-35 19-78,17-19 16,1 19-16,17-19 15,-18-17 1,0 18 15,1 0-15,123-54 109,0 19-110,35-1-15,194-35 16,-124 53 0,-87 0-1,-106 0 1,-1 0-1,-34-18 282,-72-17-281,72 18-16,-1 17 16,-88-71-1,0 0 1,36 36-1,-18 18 1,52-1-16,19 0 16,-19 1-16,19 17 15,-36-36-15,0 19 16,18-19 0,-1 19-1,19 17 1,-18-18 15,-1 1-15,-17-1-1,36 18 1,-19-18 15,1 1-15,0 17-1,17 0 1,18 53 125,18 17-126,17-17 1,-35-35-16,35 52 16,1 1-16,-1-1 15,-35-52 1,53 52-1,-35-34 1,-1-1 0,-17-17-16,18 17 15,-1-35 1,-17 35 0,0-17 15,18 0 0,17 17-15,-17 0-1,-18-17 1,18-1 0,-1-17-1,-17 18 16,18 0 16,0-1 16,-1 1-48,18-18 189,1-35-189,-19 17 1,-17-53-16,36 1 15,-1-18 1,-17 17 0,-1 18 15,-17 0-15,0 0-16,18 18 15,-18 0-15,0 0 0,18-18 16,-1 17-1,-17 19 1,18 17 0,-18-18 46</inkml:trace>
  <inkml:trace contextRef="#ctx0" brushRef="#br0" timeOffset="2596.6223">19491 14287 0,'-53'0'79,"18"0"-79,17 18 15,-17 17 1,-18 1-1,-35 52 1,70-70-16,-35 34 16,18-16-16,17-36 0,1 17 15,-1 1 1,-17 0 0,-1 17-1,-16 0 1,-54 53-1,70-88-15,19 18 16,17 0 0,-18-1 15,0-17 0,18 18 110,53 0-110,-35-18-15,70 0-16,-17 0 15,35 0 17,17-36-17,-17 19 1,-18-1-1,-53 18 1,-17 0-16,0 0 16,-18-18 156,-36 1-157,19-1 1,-18 0-1,-18-17 1,0-18 0,17 36-1,19-1-15,-1 0 16,0-17 0,-17 17-16,18 18 15,17-17 16,-36-1-15,19 18 31,17-17-31,-18-1-1,-35 0 1,35 18 31,1 0-47,17 53 234,0 0-234,17-35 16,-17 17-1,36 0 1,-36 18 0,17 0-1,1-18 1,-18 1-1,0-1 1,18 35 0,-1-52-1,1 70 1,-18-17 0,18-53-16,-18-1 15,0 36-15,0-35 31,35-142 141,-35 71-156,0-17-16,53-71 16,0 0-1,-18 70 1,-17 0-16,-18 36 15,0 18 1,17 17 0,-17-18-1,0 0 1,0 1 15,0-1 0,18 18 1,-18-35-1,18 17-31,-18 0 16,17 18 46</inkml:trace>
  <inkml:trace contextRef="#ctx0" brushRef="#br0" timeOffset="5040.8917">18715 14975 0,'-18'18'110,"-17"35"-95,-53 0 1,70-35-16,-17-1 31,17 36-15,1-35-16,-19 35 16,1-18-1,-71 18-15,18 0 16,70-36-1,1-17 1,-107 89 0,-87-19-1,122-17 1,19-18-16,17 1 16,0-19-16,71-17 78,-1 0-63,19-17-15,-1-1 16,0 18 0,177-88-1,-53 35 1,-1 18-1,-34 17 1,-54 0 0,-34 18-1,-19 0 1,1 0 0,-1 0 30,1 0-30,-36-17 93,-17-19-93,18 19 0,-1-1-1,-17-17 1,-1 17 0,19 18-16,-1-17 15,-17-1 1,17 0-1,1 1-15,-1 17 16,0-18 15,18 0 16,-17 18-31,-1 0 62,-17 0-62,17-17-1,0 17 1,18 17 124,18 54-124,0-36 0,35 89-1,0-36 1,-36 0 0,-17-17-1,0-36 1,0-17-1,0 17 1,18-35 125,17-35-110,-17-36-31,-1 18 16,36-53-1,-35 53 1,17 0-1,-35 18 17,0 0-32,0 17 31,18-35-15,-18 36 77,0-1-61,0 0-1,0 1 0,0-1-15,0 0 15,0 1 0,0-1 0,0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38:27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22595 1076 0,'0'18'31,"-35"17"0,17 0-15,1 0 0,-36 18-1,53-35-15,-18 0 16,1 17-16,-1 0 0,-35 18 15,-17 53 1,52-71 0,-53 53-1,18 18 1,1-35 0,-19 35-1,36-36 1,-1-35-1,19 36 1,-36-36 0,0 53-1,0-35 1,0 18 15,53-53-31,-35 17 16,17-17 15</inkml:trace>
  <inkml:trace contextRef="#ctx0" brushRef="#br0" timeOffset="2500.7642">21678 1217 0,'0'18'141,"0"17"-110,0-17-15,18-1 15,-1 19-15,1-19-1,0 1 1,-18-1 0,0 1 30,17 17-30,1 1 0,0-19-1,-18 1 1,0 0-16,17-1 16,1 1-1,0 17 16,-18-17-15,0-1 0,35 19-1,-17-1 1,17-17 0,-18-1 15,-17 19-31,18-19 31,17 18-15,1 18-1,-19-35 1,19 17 0,-19-17-1,54 52 1,-36-17-1,53 0 1,-70-35 0,-1 0-1,1-1 1,-18 1 0,18-18 15,17 35-16,-17-17 17,17-1-1,-35 1 156,18 0-171,-1-18 15,1 0-31,-18 17 32,35 1 14,-17 0-30,-1-18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7:39:04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1799 0,'-18'0'47,"0"18"-32,-17-1 1,0 1-16,-36 35 16,18-18-1,-52 71 1,-19 18-1,18-1-15,0-17 16,1 0 0,52-53-16,-53 52 15,35-34 1,36 0 0,17-36-1,1-35 1,17 17-1</inkml:trace>
  <inkml:trace contextRef="#ctx0" brushRef="#br0" timeOffset="1516.0006">9719 1887 0,'18'36'109,"-18"-1"-78,0 0-15,17 53 0,19-35-1,-19 0 1,18 18-1,1-18 1,17 0 0,35 17-1,-70-35 1,-1-17 0,1 0-1,-1-1 1,1 1-1,35 17 1,-53-17 15,18 0-15,-1-1 0,-17 1-1,18-18 1,-18 17-1,18-17 1,-18 18 15,17-18-15,1 35 0,-1 1-1,1-36 1,0 17-1,-18 1 17,0 0-17,17-18 32,1 17-16,-18 1 1,18-18-17,-1 17 1,1-17 0,-18 18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16T00:38:53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2716 6667 0,'18'0'141,"0"0"-110,17 0-16,0 0 1,-17 0 0,17 0-16,-17 0 15,-1 0-15,19 0 0,-1 0 32,-17 0-32,-1 0 15,19 0 1,-1 0-1,18 0 1,35 0 0,-35 18-16,17 0 15,-52-18 1,17 0 0,18 0-1,-35 0 1,-1 0-1,1 0 1,17 0 0,18 17-1,-35-17 1,0 0-16,35 0 16,-36 0-1,18 0-15,-17 0 16,35 0-1,-35 0 17,-1 0-17,36 18 17,35-18-17,-17 0 1,-53 0-1,-1 0 1,1 0 0,17 0 31,-17 0-32,-1 0 16,19 0-15,-1 0 0,0 0-16,53 18 15,-70-18 1,17 0-16,1 17 16,-19-17-16,1 0 15,17 0 16,-17 0-15,17 0 0,18 0-1,-35 0 1,35 0 0,-36 0 15,1 0-16,35 0 1,-36 0-16,107 0 16,-36-17-1,-53 17 1,18 0 0,-17 0 15,16-18-16,54 0 1,-35 18 0,-53 0-1,-1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7.emf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47.png"/><Relationship Id="rId7" Type="http://schemas.openxmlformats.org/officeDocument/2006/relationships/image" Target="../media/image44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9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480.emf"/><Relationship Id="rId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customXml" Target="../ink/ink21.xml"/><Relationship Id="rId4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customXml" Target="../ink/ink23.xml"/><Relationship Id="rId4" Type="http://schemas.openxmlformats.org/officeDocument/2006/relationships/image" Target="../media/image5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62.emf"/><Relationship Id="rId4" Type="http://schemas.openxmlformats.org/officeDocument/2006/relationships/customXml" Target="../ink/ink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태그가 출력되는 위치를 조절할 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CSS3</a:t>
            </a:r>
            <a:r>
              <a:rPr lang="ko-KR" altLang="en-US" dirty="0" smtClean="0"/>
              <a:t>로 리스트를 예쁘게 꾸밀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ko-KR" altLang="en-US" dirty="0" smtClean="0"/>
              <a:t>표를 </a:t>
            </a:r>
            <a:r>
              <a:rPr lang="ko-KR" altLang="en-US" dirty="0"/>
              <a:t>예쁘게 꾸밀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ko-KR" altLang="en-US" dirty="0" smtClean="0"/>
              <a:t>폼을 꾸미고 사용자의 입력에 반응하게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상대 배치</a:t>
            </a:r>
            <a:r>
              <a:rPr lang="en-US" altLang="ko-KR" smtClean="0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기본 위치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상대 위치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배치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4468"/>
            <a:ext cx="5657931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587284" y="4654872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21" y="4531967"/>
            <a:ext cx="7945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7284" y="4475537"/>
            <a:ext cx="0" cy="2801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87284" y="3639503"/>
            <a:ext cx="720781" cy="787104"/>
            <a:chOff x="5117790" y="3341090"/>
            <a:chExt cx="453922" cy="44795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0800000">
            <a:off x="5369420" y="3601006"/>
            <a:ext cx="739130" cy="809891"/>
            <a:chOff x="7258918" y="5085184"/>
            <a:chExt cx="453924" cy="45265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H="1" flipV="1">
              <a:off x="7258918" y="5533134"/>
              <a:ext cx="168231" cy="4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712842" y="5093135"/>
              <a:ext cx="0" cy="1678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72630" y="3243967"/>
            <a:ext cx="89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95031" y="4095538"/>
            <a:ext cx="0" cy="3106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4930" y="4410898"/>
            <a:ext cx="1344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2752" y="3238783"/>
            <a:ext cx="0" cy="32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57147" y="3403566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380" y="4380287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 smtClean="0">
                <a:solidFill>
                  <a:srgbClr val="FFFF00"/>
                </a:solidFill>
              </a:rPr>
              <a:t>상대 위치</a:t>
            </a:r>
            <a:endParaRPr lang="ko-KR" altLang="en-US" sz="1050" i="1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92701" y="3647509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 smtClean="0"/>
              <a:t>기본 위치</a:t>
            </a:r>
            <a:endParaRPr lang="ko-KR" altLang="en-US" sz="1050" i="1" dirty="0"/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636049" y="4906676"/>
            <a:ext cx="1438812" cy="629960"/>
          </a:xfrm>
          <a:prstGeom prst="wedgeRoundRectCallout">
            <a:avLst>
              <a:gd name="adj1" fmla="val -9724"/>
              <a:gd name="adj2" fmla="val -70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left : 20px; </a:t>
            </a:r>
          </a:p>
          <a:p>
            <a:r>
              <a:rPr lang="en-US" altLang="ko-KR" sz="1000" dirty="0"/>
              <a:t>top : 20px;</a:t>
            </a:r>
            <a:endParaRPr lang="ko-KR" altLang="en-US" sz="1000" dirty="0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4445112" y="2432777"/>
            <a:ext cx="1438812" cy="612934"/>
          </a:xfrm>
          <a:prstGeom prst="wedgeRoundRectCallout">
            <a:avLst>
              <a:gd name="adj1" fmla="val 3451"/>
              <a:gd name="adj2" fmla="val 753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right : 20px; </a:t>
            </a:r>
          </a:p>
          <a:p>
            <a:r>
              <a:rPr lang="en-US" altLang="ko-KR" sz="1000" dirty="0"/>
              <a:t>bottom : 20px;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7142" y="3645576"/>
            <a:ext cx="0" cy="24888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8541" y="336707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</a:t>
            </a:r>
            <a:r>
              <a:rPr lang="en-US" altLang="ko-KR" sz="1000" dirty="0" smtClean="0">
                <a:solidFill>
                  <a:srgbClr val="C00000"/>
                </a:solidFill>
              </a:rPr>
              <a:t>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57084" y="363605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39439" y="4402620"/>
            <a:ext cx="10444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35927" y="4186596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 smtClean="0"/>
              <a:t>기본 위치</a:t>
            </a:r>
            <a:endParaRPr lang="ko-KR" altLang="en-US" sz="1050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073247" y="3699099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 smtClean="0">
                <a:solidFill>
                  <a:srgbClr val="FFFF00"/>
                </a:solidFill>
              </a:rPr>
              <a:t>상대 위치</a:t>
            </a:r>
            <a:endParaRPr lang="ko-KR" altLang="en-US" sz="1050" i="1" dirty="0">
              <a:solidFill>
                <a:srgbClr val="FFFF00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20272" y="513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6432480" y="5149800"/>
              <a:ext cx="2743560" cy="1543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6640" y="5086440"/>
                <a:ext cx="2775240" cy="16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6273720" y="5143320"/>
              <a:ext cx="743400" cy="540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4360" y="5133960"/>
                <a:ext cx="76212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641361" y="1845975"/>
            <a:ext cx="33556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/>
              <a:t>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display </a:t>
            </a:r>
            <a:r>
              <a:rPr lang="en-US" altLang="ko-KR" sz="1100" b="1" dirty="0"/>
              <a:t>: inline-block;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height </a:t>
            </a:r>
            <a:r>
              <a:rPr lang="en-US" altLang="ko-KR" sz="1100" b="1" dirty="0"/>
              <a:t>: 50px</a:t>
            </a:r>
            <a:r>
              <a:rPr lang="en-US" altLang="ko-KR" sz="1100" b="1" dirty="0" smtClean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width : 50px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dirty="0" smtClean="0"/>
              <a:t>	border </a:t>
            </a:r>
            <a:r>
              <a:rPr lang="en-US" altLang="ko-KR" sz="1100" dirty="0"/>
              <a:t>: 1px solid </a:t>
            </a:r>
            <a:r>
              <a:rPr lang="en-US" altLang="ko-KR" sz="1100" dirty="0" err="1"/>
              <a:t>lightgray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 smtClean="0"/>
              <a:t>	color </a:t>
            </a:r>
            <a:r>
              <a:rPr lang="en-US" altLang="ko-KR" sz="1100" dirty="0"/>
              <a:t>: white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/>
              <a:t>	background : red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 smtClean="0"/>
              <a:t>down:hover</a:t>
            </a:r>
            <a:r>
              <a:rPr lang="en-US" altLang="ko-KR" sz="1100" b="1" dirty="0" smtClean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position </a:t>
            </a:r>
            <a:r>
              <a:rPr lang="en-US" altLang="ko-KR" sz="1100" b="1" dirty="0"/>
              <a:t>: relative;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left </a:t>
            </a:r>
            <a:r>
              <a:rPr lang="en-US" altLang="ko-KR" sz="1100" b="1" dirty="0"/>
              <a:t>: 20px;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top </a:t>
            </a:r>
            <a:r>
              <a:rPr lang="en-US" altLang="ko-KR" sz="1100" b="1" dirty="0"/>
              <a:t>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 smtClean="0"/>
              <a:t>	background </a:t>
            </a:r>
            <a:r>
              <a:rPr lang="en-US" altLang="ko-KR" sz="1100" dirty="0"/>
              <a:t>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up:hover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position </a:t>
            </a:r>
            <a:r>
              <a:rPr lang="en-US" altLang="ko-KR" sz="1100" b="1" dirty="0"/>
              <a:t>: relative;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right </a:t>
            </a:r>
            <a:r>
              <a:rPr lang="en-US" altLang="ko-KR" sz="1100" b="1" dirty="0"/>
              <a:t>: 20px;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bottom </a:t>
            </a:r>
            <a:r>
              <a:rPr lang="en-US" altLang="ko-KR" sz="1100" b="1" dirty="0"/>
              <a:t>: 20px;</a:t>
            </a:r>
          </a:p>
          <a:p>
            <a:pPr defTabSz="180000"/>
            <a:r>
              <a:rPr lang="en-US" altLang="ko-KR" sz="1100" dirty="0" smtClean="0"/>
              <a:t>	background </a:t>
            </a:r>
            <a:r>
              <a:rPr lang="en-US" altLang="ko-KR" sz="1100" dirty="0"/>
              <a:t>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head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43997" y="1844824"/>
            <a:ext cx="2920291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id="down"</a:t>
            </a:r>
            <a:r>
              <a:rPr lang="en-US" altLang="ko-KR" sz="1100" dirty="0"/>
              <a:t>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id="up"</a:t>
            </a:r>
            <a:r>
              <a:rPr lang="en-US" altLang="ko-KR" sz="1100" dirty="0"/>
              <a:t>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168176" y="3935358"/>
            <a:ext cx="1345468" cy="442674"/>
          </a:xfrm>
          <a:prstGeom prst="wedgeRoundRectCallout">
            <a:avLst>
              <a:gd name="adj1" fmla="val -81966"/>
              <a:gd name="adj2" fmla="val 45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블록에 마우스를</a:t>
            </a:r>
            <a:endParaRPr lang="en-US" altLang="ko-KR" sz="1000" dirty="0" smtClean="0"/>
          </a:p>
          <a:p>
            <a:r>
              <a:rPr lang="ko-KR" altLang="en-US" sz="1000" dirty="0" smtClean="0"/>
              <a:t>올리면 </a:t>
            </a:r>
            <a:r>
              <a:rPr lang="ko-KR" altLang="en-US" sz="1000" dirty="0" err="1" smtClean="0"/>
              <a:t>상대배치함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251694" y="5085375"/>
            <a:ext cx="1345468" cy="442674"/>
          </a:xfrm>
          <a:prstGeom prst="wedgeRoundRectCallout">
            <a:avLst>
              <a:gd name="adj1" fmla="val -109619"/>
              <a:gd name="adj2" fmla="val 14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k </a:t>
            </a:r>
            <a:r>
              <a:rPr lang="ko-KR" altLang="en-US" sz="1000" dirty="0" smtClean="0"/>
              <a:t> 블록에 마우스를</a:t>
            </a:r>
            <a:endParaRPr lang="en-US" altLang="ko-KR" sz="1000" dirty="0" smtClean="0"/>
          </a:p>
          <a:p>
            <a:r>
              <a:rPr lang="ko-KR" altLang="en-US" sz="1000" dirty="0" smtClean="0"/>
              <a:t>올리면 </a:t>
            </a:r>
            <a:r>
              <a:rPr lang="ko-KR" altLang="en-US" sz="1000" dirty="0" err="1" smtClean="0"/>
              <a:t>상대배치함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38572" y="1281336"/>
            <a:ext cx="8295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중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글자를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에 마우스를 올리면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20px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씩 상대 배치시키는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사례를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5-2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6" y="1556792"/>
            <a:ext cx="3828379" cy="267635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67328"/>
            <a:ext cx="3835403" cy="2655280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5246393" y="3869798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3989" y="3943782"/>
            <a:ext cx="7665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253596" y="3745487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245645" y="3225527"/>
            <a:ext cx="453922" cy="479676"/>
            <a:chOff x="5117790" y="3341090"/>
            <a:chExt cx="453922" cy="44795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0800000">
            <a:off x="7041233" y="3220635"/>
            <a:ext cx="453922" cy="488435"/>
            <a:chOff x="7258920" y="5085184"/>
            <a:chExt cx="453922" cy="44795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258920" y="5533134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712842" y="5093135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997575" y="269716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156135" y="3507142"/>
            <a:ext cx="0" cy="20858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46492" y="3716986"/>
            <a:ext cx="10134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062601" y="3716986"/>
            <a:ext cx="242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506707" y="2946872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329512" y="2986439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5199128" y="4302096"/>
            <a:ext cx="1788884" cy="272415"/>
          </a:xfrm>
          <a:prstGeom prst="wedgeRoundRectCallout">
            <a:avLst>
              <a:gd name="adj1" fmla="val -11193"/>
              <a:gd name="adj2" fmla="val -189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상대 </a:t>
            </a:r>
            <a:r>
              <a:rPr lang="ko-KR" altLang="en-US" sz="1000" dirty="0"/>
              <a:t>배치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position:relative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1680" y="430917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 상태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5076056" y="4838975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k </a:t>
            </a:r>
            <a:r>
              <a:rPr lang="ko-KR" altLang="en-US" sz="1400" dirty="0" smtClean="0"/>
              <a:t>블록에 </a:t>
            </a:r>
            <a:r>
              <a:rPr lang="ko-KR" altLang="en-US" sz="1400" b="1" dirty="0" smtClean="0"/>
              <a:t>마우스를 올린 경우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상대 배치에 따라 위치가 변함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464657" y="3212976"/>
            <a:ext cx="0" cy="2262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6056" y="295016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</a:t>
            </a:r>
            <a:r>
              <a:rPr lang="en-US" altLang="ko-KR" sz="1000" dirty="0" smtClean="0">
                <a:solidFill>
                  <a:srgbClr val="C00000"/>
                </a:solidFill>
              </a:rPr>
              <a:t>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234599" y="321914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06" y="1412776"/>
            <a:ext cx="2232146" cy="3712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</a:t>
            </a:r>
            <a:r>
              <a:rPr lang="en-US" altLang="ko-KR" dirty="0" err="1" smtClean="0"/>
              <a:t>position:absolute</a:t>
            </a:r>
            <a:r>
              <a:rPr lang="ko-KR" altLang="en-US" dirty="0" smtClean="0"/>
              <a:t> 절대 배치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159098"/>
            <a:ext cx="4353787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</a:t>
            </a:r>
            <a:r>
              <a:rPr lang="en-US" altLang="ko-KR" sz="1050" dirty="0"/>
              <a:t>head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</a:t>
            </a:r>
            <a:r>
              <a:rPr lang="en-US" altLang="ko-KR" sz="1050" dirty="0"/>
              <a:t>title&gt;</a:t>
            </a:r>
            <a:r>
              <a:rPr lang="ko-KR" altLang="en-US" sz="1050" dirty="0"/>
              <a:t>절대 배치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dirty="0" smtClean="0"/>
              <a:t>div {</a:t>
            </a:r>
          </a:p>
          <a:p>
            <a:pPr defTabSz="180000"/>
            <a:r>
              <a:rPr lang="en-US" altLang="ko-KR" sz="1050" dirty="0" smtClean="0"/>
              <a:t>	display </a:t>
            </a:r>
            <a:r>
              <a:rPr lang="en-US" altLang="ko-KR" sz="1050" dirty="0"/>
              <a:t>: inline-block;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smtClean="0"/>
              <a:t>position </a:t>
            </a:r>
            <a:r>
              <a:rPr lang="en-US" altLang="ko-KR" sz="1050" b="1" dirty="0"/>
              <a:t>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  <a:endParaRPr lang="en-US" altLang="ko-KR" sz="1050" b="1" dirty="0"/>
          </a:p>
          <a:p>
            <a:pPr defTabSz="180000"/>
            <a:r>
              <a:rPr lang="en-US" altLang="ko-KR" sz="1050" dirty="0" smtClean="0"/>
              <a:t>	border : </a:t>
            </a:r>
            <a:r>
              <a:rPr lang="en-US" altLang="ko-KR" sz="1050" dirty="0"/>
              <a:t>1px solid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 smtClean="0"/>
              <a:t>}</a:t>
            </a:r>
          </a:p>
          <a:p>
            <a:pPr defTabSz="180000"/>
            <a:r>
              <a:rPr lang="en-US" altLang="ko-KR" sz="1050" dirty="0" smtClean="0"/>
              <a:t>div &gt; p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display : inline-block</a:t>
            </a:r>
            <a:r>
              <a:rPr lang="en-US" altLang="ko-KR" sz="1050" dirty="0" smtClean="0"/>
              <a:t>; /* div</a:t>
            </a:r>
            <a:r>
              <a:rPr lang="ko-KR" altLang="en-US" sz="1050" dirty="0" smtClean="0"/>
              <a:t>의 자식 </a:t>
            </a:r>
            <a:r>
              <a:rPr lang="en-US" altLang="ko-KR" sz="1050" dirty="0" smtClean="0"/>
              <a:t>p */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   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height : 20px;</a:t>
            </a:r>
          </a:p>
          <a:p>
            <a:pPr defTabSz="180000"/>
            <a:r>
              <a:rPr lang="en-US" altLang="ko-KR" sz="1050" dirty="0"/>
              <a:t>	width : 15px;</a:t>
            </a:r>
          </a:p>
          <a:p>
            <a:pPr defTabSz="180000"/>
            <a:r>
              <a:rPr lang="en-US" altLang="ko-KR" sz="1050" dirty="0"/>
              <a:t>	background :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style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&lt;h3&gt;Merry Christmas!&lt;/h3&gt;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&lt;p&gt;</a:t>
            </a:r>
            <a:r>
              <a:rPr lang="ko-KR" altLang="en-US" sz="1050" dirty="0"/>
              <a:t>예수님이 </a:t>
            </a:r>
            <a:r>
              <a:rPr lang="ko-KR" altLang="en-US" sz="1050" dirty="0" smtClean="0"/>
              <a:t>탄생하셨습니다</a:t>
            </a:r>
            <a:r>
              <a:rPr lang="en-US" altLang="ko-KR" sz="1050" dirty="0"/>
              <a:t>.&lt;/p&gt;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smtClean="0"/>
              <a:t>div&gt;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="media/christmastree.png" </a:t>
            </a:r>
          </a:p>
          <a:p>
            <a:pPr defTabSz="180000"/>
            <a:r>
              <a:rPr lang="en-US" altLang="ko-KR" sz="1050" dirty="0"/>
              <a:t>			width="200" height="200" alt="</a:t>
            </a:r>
            <a:r>
              <a:rPr lang="ko-KR" altLang="en-US" sz="1050" dirty="0"/>
              <a:t>크리스마스 트리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 smtClean="0"/>
              <a:t>	&lt;p </a:t>
            </a:r>
            <a:r>
              <a:rPr lang="en-US" altLang="ko-KR" sz="1050" dirty="0"/>
              <a:t>style="</a:t>
            </a:r>
            <a:r>
              <a:rPr lang="en-US" altLang="ko-KR" sz="1050" b="1" dirty="0"/>
              <a:t>left:50px; </a:t>
            </a:r>
            <a:r>
              <a:rPr lang="en-US" altLang="ko-KR" sz="1050" b="1" dirty="0" smtClean="0"/>
              <a:t>top:30px</a:t>
            </a:r>
            <a:r>
              <a:rPr lang="en-US" altLang="ko-KR" sz="1050" dirty="0" smtClean="0"/>
              <a:t>"&gt;</a:t>
            </a:r>
            <a:r>
              <a:rPr lang="en-US" altLang="ko-KR" sz="1050" dirty="0"/>
              <a:t>M&lt;/p&gt;</a:t>
            </a:r>
          </a:p>
          <a:p>
            <a:pPr defTabSz="180000"/>
            <a:r>
              <a:rPr lang="en-US" altLang="ko-KR" sz="1050" dirty="0" smtClean="0"/>
              <a:t>	&lt;p </a:t>
            </a:r>
            <a:r>
              <a:rPr lang="en-US" altLang="ko-KR" sz="1050" dirty="0"/>
              <a:t>style="</a:t>
            </a:r>
            <a:r>
              <a:rPr lang="en-US" altLang="ko-KR" sz="1050" b="1" dirty="0"/>
              <a:t>left:100px; top:0px</a:t>
            </a:r>
            <a:r>
              <a:rPr lang="en-US" altLang="ko-KR" sz="1050" dirty="0"/>
              <a:t>"&gt;E&lt;/p&gt;</a:t>
            </a:r>
          </a:p>
          <a:p>
            <a:pPr defTabSz="180000"/>
            <a:r>
              <a:rPr lang="en-US" altLang="ko-KR" sz="1050" dirty="0" smtClean="0"/>
              <a:t>	&lt;p </a:t>
            </a:r>
            <a:r>
              <a:rPr lang="en-US" altLang="ko-KR" sz="1050" dirty="0"/>
              <a:t>style="</a:t>
            </a:r>
            <a:r>
              <a:rPr lang="en-US" altLang="ko-KR" sz="1050" b="1" dirty="0"/>
              <a:t>left:100px; top:80px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 smtClean="0"/>
              <a:t>	&lt;p </a:t>
            </a:r>
            <a:r>
              <a:rPr lang="en-US" altLang="ko-KR" sz="1050" dirty="0"/>
              <a:t>style="</a:t>
            </a:r>
            <a:r>
              <a:rPr lang="en-US" altLang="ko-KR" sz="1050" b="1" dirty="0"/>
              <a:t>left:150px; top:110px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 smtClean="0"/>
              <a:t>	&lt;p </a:t>
            </a:r>
            <a:r>
              <a:rPr lang="en-US" altLang="ko-KR" sz="1050" dirty="0"/>
              <a:t>style="</a:t>
            </a:r>
            <a:r>
              <a:rPr lang="en-US" altLang="ko-KR" sz="1050" b="1" dirty="0"/>
              <a:t>left:30px; top:130px</a:t>
            </a:r>
            <a:r>
              <a:rPr lang="en-US" altLang="ko-KR" sz="1050" dirty="0"/>
              <a:t>"&gt;Y&lt;/p&gt;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div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&lt;/body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08161" y="3623638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325" y="3633771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</a:t>
            </a:r>
            <a:r>
              <a:rPr lang="en-US" altLang="ko-KR" sz="1000" dirty="0" smtClean="0">
                <a:solidFill>
                  <a:srgbClr val="C00000"/>
                </a:solidFill>
              </a:rPr>
              <a:t>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07609" y="3231953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40361" y="2999745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72" y="4074699"/>
            <a:ext cx="2232147" cy="263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157" y="5774857"/>
            <a:ext cx="1691798" cy="612934"/>
          </a:xfrm>
          <a:prstGeom prst="wedgeRoundRectCallout">
            <a:avLst>
              <a:gd name="adj1" fmla="val 61938"/>
              <a:gd name="adj2" fmla="val 3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</a:t>
            </a:r>
            <a:r>
              <a:rPr lang="ko-KR" altLang="en-US" dirty="0" smtClean="0"/>
              <a:t>크기가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변해도</a:t>
            </a:r>
            <a:endParaRPr lang="en-US" altLang="ko-KR" dirty="0"/>
          </a:p>
          <a:p>
            <a:r>
              <a:rPr lang="ko-KR" altLang="en-US" dirty="0"/>
              <a:t>절대 배치된 </a:t>
            </a:r>
            <a:r>
              <a:rPr lang="ko-KR" altLang="en-US" dirty="0" smtClean="0"/>
              <a:t>태그 위치는</a:t>
            </a:r>
            <a:endParaRPr lang="en-US" altLang="ko-KR" dirty="0" smtClean="0"/>
          </a:p>
          <a:p>
            <a:r>
              <a:rPr lang="ko-KR" altLang="en-US" dirty="0" smtClean="0"/>
              <a:t>변하지 </a:t>
            </a:r>
            <a:r>
              <a:rPr lang="ko-KR" altLang="en-US" dirty="0"/>
              <a:t>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7804080" y="387360"/>
              <a:ext cx="330480" cy="4831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4720" y="378000"/>
                <a:ext cx="34920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8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533" y="1558582"/>
            <a:ext cx="350232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head&gt;&lt;title&gt;</a:t>
            </a:r>
            <a:r>
              <a:rPr lang="ko-KR" altLang="en-US" sz="1200" dirty="0"/>
              <a:t>고정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#fixed { 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position : </a:t>
            </a:r>
            <a:r>
              <a:rPr lang="en-US" altLang="ko-KR" sz="1200" b="1" dirty="0"/>
              <a:t>fixed;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bottom : </a:t>
            </a:r>
            <a:r>
              <a:rPr lang="en-US" altLang="ko-KR" sz="1200" b="1" dirty="0"/>
              <a:t>10px;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right : </a:t>
            </a:r>
            <a:r>
              <a:rPr lang="en-US" altLang="ko-KR" sz="1200" b="1" dirty="0"/>
              <a:t>10px;</a:t>
            </a:r>
          </a:p>
          <a:p>
            <a:pPr defTabSz="180000"/>
            <a:r>
              <a:rPr lang="en-US" altLang="ko-KR" sz="1200" dirty="0" smtClean="0"/>
              <a:t>	width : 100px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padding : </a:t>
            </a:r>
            <a:r>
              <a:rPr lang="en-US" altLang="ko-KR" sz="1200" dirty="0"/>
              <a:t>5px;</a:t>
            </a:r>
          </a:p>
          <a:p>
            <a:pPr defTabSz="180000"/>
            <a:r>
              <a:rPr lang="en-US" altLang="ko-KR" sz="1200" dirty="0" smtClean="0"/>
              <a:t>	background : </a:t>
            </a:r>
            <a:r>
              <a:rPr lang="en-US" altLang="ko-KR" sz="1200" dirty="0"/>
              <a:t>red;</a:t>
            </a:r>
          </a:p>
          <a:p>
            <a:pPr defTabSz="180000"/>
            <a:r>
              <a:rPr lang="en-US" altLang="ko-KR" sz="1200" dirty="0" smtClean="0"/>
              <a:t>	color : </a:t>
            </a:r>
            <a:r>
              <a:rPr lang="en-US" altLang="ko-KR" sz="1200" dirty="0"/>
              <a:t>white;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 smtClean="0"/>
              <a:t>		width</a:t>
            </a:r>
            <a:r>
              <a:rPr lang="en-US" altLang="ko-KR" sz="1200" dirty="0"/>
              <a:t>="300" height="300"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alt</a:t>
            </a:r>
            <a:r>
              <a:rPr lang="en-US" altLang="ko-KR" sz="1200" dirty="0"/>
              <a:t>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smtClean="0"/>
              <a:t>div id="fixed"&gt;</a:t>
            </a:r>
            <a:r>
              <a:rPr lang="ko-KR" altLang="en-US" sz="1200" b="1" dirty="0" smtClean="0"/>
              <a:t>예수님이 탄생하셨습니다</a:t>
            </a:r>
            <a:r>
              <a:rPr lang="en-US" altLang="ko-KR" sz="1200" b="1" dirty="0" smtClean="0"/>
              <a:t>.</a:t>
            </a:r>
          </a:p>
          <a:p>
            <a:pPr defTabSz="180000"/>
            <a:r>
              <a:rPr lang="en-US" altLang="ko-KR" sz="1200" b="1" dirty="0" smtClean="0"/>
              <a:t>&lt;/</a:t>
            </a:r>
            <a:r>
              <a:rPr lang="en-US" altLang="ko-KR" sz="1200" b="1" dirty="0"/>
              <a:t>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92" y="1658029"/>
            <a:ext cx="2185719" cy="43254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</a:t>
            </a:r>
            <a:r>
              <a:rPr lang="ko-KR" altLang="en-US" dirty="0" smtClean="0"/>
              <a:t>하단 오른쪽에 </a:t>
            </a:r>
            <a:r>
              <a:rPr lang="ko-KR" altLang="en-US" dirty="0"/>
              <a:t>고정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436" y="5517232"/>
            <a:ext cx="24683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201" y="538952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114583" y="5733428"/>
            <a:ext cx="0" cy="2795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76108" y="592422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bottom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4621" y="1492900"/>
            <a:ext cx="3295660" cy="1940518"/>
            <a:chOff x="5834621" y="1492900"/>
            <a:chExt cx="3295660" cy="194051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621" y="1492900"/>
              <a:ext cx="2808499" cy="19405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53161" y="2157637"/>
              <a:ext cx="1277120" cy="442674"/>
            </a:xfrm>
            <a:prstGeom prst="wedgeRoundRectCallout">
              <a:avLst>
                <a:gd name="adj1" fmla="val -36849"/>
                <a:gd name="adj2" fmla="val 1150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/>
              </a:lvl1pPr>
            </a:lstStyle>
            <a:p>
              <a:r>
                <a:rPr lang="ko-KR" altLang="en-US" dirty="0"/>
                <a:t>브라우저의</a:t>
              </a:r>
              <a:endParaRPr lang="en-US" altLang="ko-KR" dirty="0"/>
            </a:p>
            <a:p>
              <a:r>
                <a:rPr lang="ko-KR" altLang="en-US" dirty="0"/>
                <a:t>하단에 항상 출력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3416400" y="647640"/>
              <a:ext cx="387720" cy="387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7040" y="638280"/>
                <a:ext cx="40644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52" y="1340768"/>
            <a:ext cx="369950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head&gt;&lt;</a:t>
            </a:r>
            <a:r>
              <a:rPr lang="en-US" altLang="ko-KR" sz="1200" dirty="0" smtClean="0"/>
              <a:t>title&gt;float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#float </a:t>
            </a:r>
            <a:r>
              <a:rPr lang="en-US" altLang="ko-KR" sz="1200" b="1" dirty="0"/>
              <a:t>{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float : right;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1px dotted black;</a:t>
            </a:r>
          </a:p>
          <a:p>
            <a:pPr defTabSz="180000"/>
            <a:r>
              <a:rPr lang="en-US" altLang="ko-KR" sz="1200" dirty="0" smtClean="0"/>
              <a:t>	width : </a:t>
            </a:r>
            <a:r>
              <a:rPr lang="en-US" altLang="ko-KR" sz="1200" dirty="0"/>
              <a:t>8em;</a:t>
            </a:r>
          </a:p>
          <a:p>
            <a:pPr defTabSz="180000"/>
            <a:r>
              <a:rPr lang="en-US" altLang="ko-KR" sz="1200" dirty="0" smtClean="0"/>
              <a:t>	padding : </a:t>
            </a:r>
            <a:r>
              <a:rPr lang="en-US" altLang="ko-KR" sz="1200" dirty="0"/>
              <a:t>0.25em;</a:t>
            </a:r>
          </a:p>
          <a:p>
            <a:pPr defTabSz="180000"/>
            <a:r>
              <a:rPr lang="en-US" altLang="ko-KR" sz="1200" dirty="0" smtClean="0"/>
              <a:t>	margin : </a:t>
            </a:r>
            <a:r>
              <a:rPr lang="en-US" altLang="ko-KR" sz="1200" dirty="0"/>
              <a:t>1em;</a:t>
            </a:r>
          </a:p>
          <a:p>
            <a:pPr defTabSz="180000"/>
            <a:r>
              <a:rPr lang="en-US" altLang="ko-KR" sz="1200" b="1" dirty="0" smtClean="0"/>
              <a:t>}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/>
              <a:t>p </a:t>
            </a:r>
            <a:r>
              <a:rPr lang="en-US" altLang="ko-KR" sz="1200" b="1" dirty="0" smtClean="0"/>
              <a:t>id="</a:t>
            </a:r>
            <a:r>
              <a:rPr lang="en-US" altLang="ko-KR" sz="1200" b="1" dirty="0"/>
              <a:t>float"&gt;</a:t>
            </a:r>
          </a:p>
          <a:p>
            <a:pPr defTabSz="180000"/>
            <a:r>
              <a:rPr lang="en-US" altLang="ko-KR" sz="1200" dirty="0" smtClean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연주가 </a:t>
            </a:r>
            <a:r>
              <a:rPr lang="ko-KR" altLang="en-US" sz="1200" dirty="0"/>
              <a:t>있습니다</a:t>
            </a:r>
            <a:r>
              <a:rPr lang="en-US" altLang="ko-KR" sz="1200" dirty="0" smtClean="0"/>
              <a:t>.&lt;/</a:t>
            </a:r>
            <a:r>
              <a:rPr lang="en-US" altLang="ko-KR" sz="1200" dirty="0"/>
              <a:t>p&gt;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p&gt;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이제 </a:t>
            </a:r>
            <a:r>
              <a:rPr lang="ko-KR" altLang="en-US" sz="1200" dirty="0"/>
              <a:t>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 smtClean="0"/>
              <a:t>	Java</a:t>
            </a:r>
            <a:r>
              <a:rPr lang="en-US" altLang="ko-KR" sz="1200" dirty="0"/>
              <a:t>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인턴을 </a:t>
            </a:r>
            <a:r>
              <a:rPr lang="ko-KR" altLang="en-US" sz="1200" dirty="0"/>
              <a:t>준비하는 학생들은 프로젝트 개발에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더욱 </a:t>
            </a:r>
            <a:r>
              <a:rPr lang="ko-KR" altLang="en-US" sz="1200" dirty="0"/>
              <a:t>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4" y="1407518"/>
            <a:ext cx="3416590" cy="26695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63198" y="2367867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(8</a:t>
            </a:r>
            <a:r>
              <a:rPr lang="ko-KR" altLang="en-US" sz="1000" dirty="0" smtClean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55310" y="2288635"/>
            <a:ext cx="207127" cy="958682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65" y="3451542"/>
            <a:ext cx="2125756" cy="32847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5-5 </a:t>
            </a:r>
            <a:r>
              <a:rPr lang="en-US" altLang="ko-KR" dirty="0"/>
              <a:t>float : right</a:t>
            </a:r>
            <a:r>
              <a:rPr lang="ko-KR" altLang="en-US" dirty="0"/>
              <a:t>로 </a:t>
            </a:r>
            <a:r>
              <a:rPr lang="ko-KR" altLang="en-US" dirty="0" smtClean="0"/>
              <a:t>브라우저의 </a:t>
            </a:r>
            <a:r>
              <a:rPr lang="ko-KR" altLang="en-US" dirty="0"/>
              <a:t>오른편에 항상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sp>
        <p:nvSpPr>
          <p:cNvPr id="8" name="자유형 7"/>
          <p:cNvSpPr/>
          <p:nvPr/>
        </p:nvSpPr>
        <p:spPr>
          <a:xfrm>
            <a:off x="7527294" y="4985043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977760" y="2400120"/>
              <a:ext cx="972000" cy="385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920" y="2336760"/>
                <a:ext cx="100368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3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85" y="1377876"/>
            <a:ext cx="2619158" cy="38513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0256" y="1389456"/>
            <a:ext cx="403244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head&gt;&lt;title&gt;z-index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/>
              <a:t>div { </a:t>
            </a:r>
            <a:r>
              <a:rPr lang="en-US" altLang="ko-KR" sz="1200" dirty="0" smtClean="0"/>
              <a:t>position : </a:t>
            </a:r>
            <a:r>
              <a:rPr lang="en-US" altLang="ko-KR" sz="1200" dirty="0"/>
              <a:t>absolute; }</a:t>
            </a:r>
          </a:p>
          <a:p>
            <a:pPr defTabSz="180000"/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 </a:t>
            </a:r>
            <a:r>
              <a:rPr lang="en-US" altLang="ko-KR" sz="1200" b="1" dirty="0" smtClean="0"/>
              <a:t>position : absolute</a:t>
            </a:r>
            <a:r>
              <a:rPr lang="en-US" altLang="ko-KR" sz="1200" b="1" dirty="0"/>
              <a:t>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smtClean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 smtClean="0"/>
              <a:t>z-index : -</a:t>
            </a:r>
            <a:r>
              <a:rPr lang="en-US" altLang="ko-KR" sz="1200" b="1" dirty="0"/>
              <a:t>3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10px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20px;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 smtClean="0"/>
              <a:t>z-index : 2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40px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30px;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 smtClean="0"/>
              <a:t>z-index : 3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80px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40px;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 smtClean="0"/>
              <a:t>z-index : 7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120px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50px;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5-6 </a:t>
            </a:r>
            <a:r>
              <a:rPr lang="en-US" altLang="ko-KR" dirty="0"/>
              <a:t>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z-index</a:t>
            </a:r>
            <a:r>
              <a:rPr lang="en-US" altLang="ko-KR" sz="1200" dirty="0">
                <a:solidFill>
                  <a:srgbClr val="C00000"/>
                </a:solidFill>
              </a:rPr>
              <a:t>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</a:t>
            </a:r>
            <a:r>
              <a:rPr lang="en-US" altLang="ko-KR" sz="1200" dirty="0" smtClean="0">
                <a:solidFill>
                  <a:srgbClr val="C00000"/>
                </a:solidFill>
              </a:rPr>
              <a:t>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</a:t>
            </a:r>
            <a:r>
              <a:rPr lang="en-US" altLang="ko-KR" sz="1200" dirty="0" smtClean="0">
                <a:solidFill>
                  <a:srgbClr val="C00000"/>
                </a:solidFill>
              </a:rPr>
              <a:t>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span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&lt;/style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li&gt;I (</a:t>
            </a:r>
            <a:r>
              <a:rPr lang="en-US" altLang="ko-KR" sz="1200" b="1" dirty="0"/>
              <a:t>&lt;</a:t>
            </a:r>
            <a:r>
              <a:rPr lang="en-US" altLang="ko-KR" sz="1200" b="1" dirty="0" smtClean="0"/>
              <a:t>span&gt;love</a:t>
            </a:r>
            <a:r>
              <a:rPr lang="en-US" altLang="ko-KR" sz="1200" b="1" dirty="0"/>
              <a:t>&lt;/span&gt;</a:t>
            </a:r>
            <a:r>
              <a:rPr lang="en-US" altLang="ko-KR" sz="1200" dirty="0"/>
              <a:t>) you</a:t>
            </a:r>
            <a:r>
              <a:rPr lang="en-US" altLang="ko-KR" sz="1200" dirty="0" smtClean="0"/>
              <a:t>.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&lt;li&gt;CSS </a:t>
            </a:r>
            <a:r>
              <a:rPr lang="en-US" altLang="ko-KR" sz="1200" dirty="0"/>
              <a:t>is </a:t>
            </a:r>
            <a:r>
              <a:rPr lang="en-US" altLang="ko-KR" sz="1200" dirty="0" smtClean="0"/>
              <a:t>Cascading (</a:t>
            </a:r>
            <a:r>
              <a:rPr lang="en-US" altLang="ko-KR" sz="1200" b="1" dirty="0" smtClean="0"/>
              <a:t>&lt;span&gt;Style</a:t>
            </a:r>
            <a:r>
              <a:rPr lang="en-US" altLang="ko-KR" sz="1200" b="1" dirty="0"/>
              <a:t>&lt;/span&gt;</a:t>
            </a:r>
            <a:r>
              <a:rPr lang="en-US" altLang="ko-KR" sz="1200" dirty="0"/>
              <a:t>) Sheet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</a:t>
            </a:r>
            <a:r>
              <a:rPr lang="en-US" altLang="ko-KR" sz="1200" b="1" dirty="0" smtClean="0"/>
              <a:t>span&gt;1988&lt;/</a:t>
            </a:r>
            <a:r>
              <a:rPr lang="en-US" altLang="ko-KR" sz="1200" b="1" dirty="0"/>
              <a:t>span</a:t>
            </a:r>
            <a:r>
              <a:rPr lang="en-US" altLang="ko-KR" sz="1200" b="1" dirty="0" smtClean="0"/>
              <a:t>&gt;</a:t>
            </a:r>
            <a:r>
              <a:rPr lang="en-US" altLang="ko-KR" sz="1200" dirty="0" smtClean="0"/>
              <a:t>).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5-7 visibility</a:t>
            </a:r>
            <a:r>
              <a:rPr lang="ko-KR" altLang="en-US" dirty="0" smtClean="0"/>
              <a:t>로 </a:t>
            </a:r>
            <a:r>
              <a:rPr lang="ko-KR" altLang="en-US" dirty="0"/>
              <a:t>텍스트 </a:t>
            </a:r>
            <a:r>
              <a:rPr lang="ko-KR" altLang="en-US" dirty="0" smtClean="0"/>
              <a:t>숨기기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49" y="1761677"/>
            <a:ext cx="2772147" cy="2386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0293" y="439704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공간은 차지하지만 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텍스트는 보이지 않음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312021" y="3789040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1981" y="4414810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199004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1397160" y="2692440"/>
              <a:ext cx="1352880" cy="25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0960" y="2628720"/>
                <a:ext cx="13849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29" y="1938471"/>
            <a:ext cx="2489179" cy="3928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5-8 overflow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</a:t>
            </a:r>
            <a:r>
              <a:rPr lang="en-US" altLang="ko-KR" sz="12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>
                <a:latin typeface="+mj-lt"/>
              </a:rPr>
              <a:t>head</a:t>
            </a:r>
            <a:r>
              <a:rPr lang="en-US" altLang="ko-KR" sz="12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>
                <a:latin typeface="+mj-lt"/>
              </a:rPr>
              <a:t>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width </a:t>
            </a:r>
            <a:r>
              <a:rPr lang="en-US" altLang="ko-KR" sz="1200" dirty="0">
                <a:latin typeface="+mj-lt"/>
              </a:rPr>
              <a:t>: 15em;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height </a:t>
            </a:r>
            <a:r>
              <a:rPr lang="en-US" altLang="ko-KR" sz="1200" dirty="0">
                <a:latin typeface="+mj-lt"/>
              </a:rPr>
              <a:t>: 3em;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border </a:t>
            </a:r>
            <a:r>
              <a:rPr lang="en-US" altLang="ko-KR" sz="1200" dirty="0">
                <a:latin typeface="+mj-lt"/>
              </a:rPr>
              <a:t>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>
                <a:latin typeface="+mj-lt"/>
              </a:rPr>
              <a:t>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박스를 </a:t>
            </a:r>
            <a:r>
              <a:rPr lang="ko-KR" altLang="en-US" sz="1200" dirty="0">
                <a:latin typeface="+mj-lt"/>
              </a:rPr>
              <a:t>넘어가는 </a:t>
            </a:r>
            <a:r>
              <a:rPr lang="ko-KR" altLang="en-US" sz="1200" dirty="0" smtClean="0">
                <a:latin typeface="+mj-lt"/>
              </a:rPr>
              <a:t>내용이 </a:t>
            </a:r>
            <a:r>
              <a:rPr lang="ko-KR" altLang="en-US" sz="1200" dirty="0">
                <a:latin typeface="+mj-lt"/>
              </a:rPr>
              <a:t>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콘텐트가 </a:t>
            </a:r>
            <a:r>
              <a:rPr lang="ko-KR" altLang="en-US" sz="1200" dirty="0">
                <a:latin typeface="+mj-lt"/>
              </a:rPr>
              <a:t>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scroll</a:t>
            </a:r>
            <a:endParaRPr lang="ko-KR" alt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2400120" y="635040"/>
              <a:ext cx="1607040" cy="702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280" y="571320"/>
                <a:ext cx="163872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로 리스트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리스트의 모양을 꾸미는 </a:t>
            </a:r>
            <a:r>
              <a:rPr lang="en-US" altLang="ko-KR" dirty="0" smtClean="0"/>
              <a:t>CSS3 </a:t>
            </a:r>
            <a:r>
              <a:rPr lang="ko-KR" altLang="en-US" dirty="0" err="1" smtClean="0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29816"/>
            <a:ext cx="7507355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태그가 출력되는 위치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태그는 웹 페이지에 작성된 순서와 달리 배치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 기능의 </a:t>
            </a:r>
            <a:r>
              <a:rPr lang="en-US" altLang="ko-KR" dirty="0" smtClean="0"/>
              <a:t>CSS3 </a:t>
            </a:r>
            <a:r>
              <a:rPr lang="ko-KR" altLang="en-US" dirty="0" err="1" smtClean="0"/>
              <a:t>프로퍼티들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display</a:t>
            </a:r>
          </a:p>
          <a:p>
            <a:pPr lvl="2"/>
            <a:r>
              <a:rPr lang="en-US" altLang="ko-KR" dirty="0" smtClean="0"/>
              <a:t>position</a:t>
            </a:r>
          </a:p>
          <a:p>
            <a:pPr lvl="2"/>
            <a:r>
              <a:rPr lang="en-US" altLang="ko-KR" dirty="0" smtClean="0"/>
              <a:t>left, right, top, bottom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z-index</a:t>
            </a:r>
          </a:p>
          <a:p>
            <a:pPr lvl="2"/>
            <a:r>
              <a:rPr lang="en-US" altLang="ko-KR" dirty="0" smtClean="0"/>
              <a:t>visibility</a:t>
            </a:r>
          </a:p>
          <a:p>
            <a:pPr lvl="2"/>
            <a:r>
              <a:rPr lang="en-US" altLang="ko-KR" dirty="0" smtClean="0"/>
              <a:t>overflow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019272"/>
            <a:ext cx="2520478" cy="2553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li&gt;Espresso&lt;/li&gt;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li&gt;Cappuccino&lt;/li&gt;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 smtClean="0"/>
              <a:t>마커</a:t>
            </a:r>
            <a:r>
              <a:rPr lang="en-US" altLang="ko-KR" sz="1000" dirty="0" smtClean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6" y="2289743"/>
            <a:ext cx="2396588" cy="2667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</a:t>
            </a:r>
            <a:r>
              <a:rPr lang="ko-KR" altLang="en-US" dirty="0" smtClean="0"/>
              <a:t>입히기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655840" y="4454949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58" idx="3"/>
            <a:endCxn id="39" idx="2"/>
          </p:cNvCxnSpPr>
          <p:nvPr/>
        </p:nvCxnSpPr>
        <p:spPr>
          <a:xfrm flipV="1">
            <a:off x="4192499" y="4559900"/>
            <a:ext cx="463341" cy="84259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2918" y="5082007"/>
            <a:ext cx="45823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975" y="514876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padding-left </a:t>
            </a:r>
            <a:r>
              <a:rPr lang="en-US" altLang="ko-KR" sz="1000" dirty="0" smtClean="0">
                <a:solidFill>
                  <a:srgbClr val="C00000"/>
                </a:solidFill>
              </a:rPr>
              <a:t>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87921" y="3599810"/>
            <a:ext cx="96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padding-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top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6642" y="4162863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margin-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bottom :  5px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8851" y="5167501"/>
            <a:ext cx="13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padding-right </a:t>
            </a:r>
            <a:r>
              <a:rPr lang="en-US" altLang="ko-KR" sz="1000" dirty="0" smtClean="0">
                <a:solidFill>
                  <a:srgbClr val="C00000"/>
                </a:solidFill>
              </a:rPr>
              <a:t>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87624" y="2337433"/>
            <a:ext cx="2955693" cy="2031325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 smtClean="0"/>
              <a:t>ul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background : goldenrod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padding : </a:t>
            </a:r>
            <a:r>
              <a:rPr lang="en-US" altLang="ko-KR" sz="1400" dirty="0"/>
              <a:t>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</a:t>
            </a:r>
            <a:r>
              <a:rPr lang="en-US" altLang="ko-KR" sz="1400" b="1" dirty="0" smtClean="0"/>
              <a:t>{ </a:t>
            </a:r>
            <a:r>
              <a:rPr lang="en-US" altLang="ko-KR" sz="1400" dirty="0" smtClean="0"/>
              <a:t>/* </a:t>
            </a:r>
            <a:r>
              <a:rPr lang="en-US" altLang="ko-KR" sz="1400" dirty="0" err="1" smtClean="0"/>
              <a:t>ul</a:t>
            </a:r>
            <a:r>
              <a:rPr lang="ko-KR" altLang="en-US" sz="1400" dirty="0" smtClean="0"/>
              <a:t>의 자손 </a:t>
            </a:r>
            <a:r>
              <a:rPr lang="en-US" altLang="ko-KR" sz="1400" dirty="0" smtClean="0"/>
              <a:t>li */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background :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greenyellow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margin-bottom : 5px;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266727" y="2060848"/>
            <a:ext cx="98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</a:t>
            </a:r>
            <a:r>
              <a:rPr lang="ko-KR" altLang="en-US" sz="1050" dirty="0">
                <a:solidFill>
                  <a:srgbClr val="C00000"/>
                </a:solidFill>
              </a:rPr>
              <a:t>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9769" y="4521048"/>
            <a:ext cx="162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아이템바깥에 있음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895545" y="3219878"/>
            <a:ext cx="836694" cy="216024"/>
          </a:xfrm>
          <a:prstGeom prst="wedgeRoundRectCallout">
            <a:avLst>
              <a:gd name="adj1" fmla="val 3884"/>
              <a:gd name="adj2" fmla="val 239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4291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0572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42932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643787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5662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32240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88224" y="4389519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4435215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941449" y="424461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4442567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78698" y="3836060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78698" y="3927802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31923" y="3684581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938738" y="392199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사각형 설명선 56"/>
          <p:cNvSpPr/>
          <p:nvPr/>
        </p:nvSpPr>
        <p:spPr>
          <a:xfrm>
            <a:off x="5364088" y="3524461"/>
            <a:ext cx="836694" cy="216024"/>
          </a:xfrm>
          <a:prstGeom prst="wedgeRoundRectCallout">
            <a:avLst>
              <a:gd name="adj1" fmla="val -8696"/>
              <a:gd name="adj2" fmla="val 176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&lt;li&gt;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6407280" y="4654440"/>
              <a:ext cx="2108520" cy="572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920" y="4645080"/>
                <a:ext cx="21272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마커의 위치</a:t>
            </a:r>
            <a:r>
              <a:rPr lang="en-US" altLang="ko-KR" smtClean="0"/>
              <a:t>, list-style-position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403648" y="2420888"/>
            <a:ext cx="5820039" cy="3212882"/>
            <a:chOff x="1499579" y="2924944"/>
            <a:chExt cx="5820039" cy="32128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2996952"/>
              <a:ext cx="2531594" cy="2818064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499579" y="3181127"/>
              <a:ext cx="2952328" cy="2724150"/>
            </a:xfrm>
            <a:prstGeom prst="roundRect">
              <a:avLst>
                <a:gd name="adj" fmla="val 2665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</a:t>
              </a:r>
            </a:p>
            <a:p>
              <a:pPr defTabSz="180000"/>
              <a:r>
                <a:rPr lang="en-US" altLang="ko-KR" sz="1400" dirty="0" smtClean="0"/>
                <a:t>	background : goldenrod;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list-style-position : inside</a:t>
              </a:r>
              <a:r>
                <a:rPr lang="en-US" altLang="ko-KR" sz="1400" b="1" i="1" dirty="0" smtClean="0"/>
                <a:t>;</a:t>
              </a:r>
              <a:endParaRPr lang="en-US" altLang="ko-KR" sz="1400" b="1" i="1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</a:t>
              </a:r>
              <a:r>
                <a:rPr lang="en-US" altLang="ko-KR" sz="1400" b="1" dirty="0" smtClean="0"/>
                <a:t>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background : </a:t>
              </a:r>
              <a:r>
                <a:rPr lang="en-US" altLang="ko-KR" sz="1400" dirty="0" err="1" smtClean="0"/>
                <a:t>greenyellow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margin-bottom : 5px;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1947" y="5891605"/>
              <a:ext cx="2304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마커가</a:t>
              </a:r>
              <a:r>
                <a:rPr lang="ko-KR" altLang="en-US" sz="1000" dirty="0" smtClean="0"/>
                <a:t> 아이템 영역의 안쪽에 배치됨</a:t>
              </a:r>
              <a:endParaRPr lang="ko-KR" altLang="en-US" sz="1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293139" y="4743402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2758" y="2924944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4019859" y="4005065"/>
              <a:ext cx="1285020" cy="850950"/>
            </a:xfrm>
            <a:custGeom>
              <a:avLst/>
              <a:gdLst>
                <a:gd name="connsiteX0" fmla="*/ 0 w 1395663"/>
                <a:gd name="connsiteY0" fmla="*/ 0 h 664251"/>
                <a:gd name="connsiteX1" fmla="*/ 657726 w 1395663"/>
                <a:gd name="connsiteY1" fmla="*/ 156410 h 664251"/>
                <a:gd name="connsiteX2" fmla="*/ 830179 w 1395663"/>
                <a:gd name="connsiteY2" fmla="*/ 613610 h 664251"/>
                <a:gd name="connsiteX3" fmla="*/ 1395663 w 1395663"/>
                <a:gd name="connsiteY3" fmla="*/ 657726 h 6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663" h="664251">
                  <a:moveTo>
                    <a:pt x="0" y="0"/>
                  </a:moveTo>
                  <a:cubicBezTo>
                    <a:pt x="259681" y="27071"/>
                    <a:pt x="519363" y="54142"/>
                    <a:pt x="657726" y="156410"/>
                  </a:cubicBezTo>
                  <a:cubicBezTo>
                    <a:pt x="796089" y="258678"/>
                    <a:pt x="707190" y="530057"/>
                    <a:pt x="830179" y="613610"/>
                  </a:cubicBezTo>
                  <a:cubicBezTo>
                    <a:pt x="953168" y="697163"/>
                    <a:pt x="1301416" y="650373"/>
                    <a:pt x="1395663" y="6577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584435"/>
            <a:ext cx="7596336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</a:t>
            </a:r>
            <a:r>
              <a:rPr lang="en-US" altLang="ko-KR" dirty="0" smtClean="0"/>
              <a:t>list-style-type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636912"/>
            <a:ext cx="6938200" cy="3002434"/>
            <a:chOff x="827584" y="1855693"/>
            <a:chExt cx="6938200" cy="3002434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(a) list-style-type : </a:t>
              </a:r>
              <a:r>
                <a:rPr lang="en-US" altLang="ko-KR" sz="1200" dirty="0"/>
                <a:t>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(b) list-style-type : square</a:t>
              </a:r>
              <a:endParaRPr lang="en-US" altLang="ko-KR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(f) list-style-type : decimal</a:t>
              </a:r>
              <a:endParaRPr lang="en-US" altLang="ko-KR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(d) list-style-type : </a:t>
              </a:r>
              <a:r>
                <a:rPr lang="en-US" altLang="ko-KR" sz="1200" dirty="0"/>
                <a:t>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(e) list-style-type : </a:t>
              </a:r>
              <a:r>
                <a:rPr lang="en-US" altLang="ko-KR" sz="1200" dirty="0"/>
                <a:t>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(c) list-style-type : none</a:t>
              </a:r>
              <a:endParaRPr lang="en-US" altLang="ko-KR" sz="12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25" y="1531504"/>
            <a:ext cx="7956376" cy="6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636912"/>
            <a:ext cx="2356272" cy="2746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list-style-image</a:t>
            </a:r>
          </a:p>
          <a:p>
            <a:pPr lvl="1"/>
            <a:r>
              <a:rPr lang="ko-KR" altLang="en-US" dirty="0" smtClean="0"/>
              <a:t>사용자가 이미지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891" y="2792321"/>
            <a:ext cx="4073401" cy="2724150"/>
          </a:xfrm>
          <a:prstGeom prst="roundRect">
            <a:avLst>
              <a:gd name="adj" fmla="val 2090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 smtClean="0"/>
              <a:t>ul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background : goldenrod;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padding : </a:t>
            </a:r>
            <a:r>
              <a:rPr lang="en-US" altLang="ko-KR" sz="1400" dirty="0"/>
              <a:t>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list-style-image :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("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media/marker.png</a:t>
            </a:r>
            <a:r>
              <a:rPr lang="en-US" altLang="ko-KR" sz="1400" b="1" dirty="0">
                <a:solidFill>
                  <a:srgbClr val="C00000"/>
                </a:solidFill>
              </a:rPr>
              <a:t>");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</a:t>
            </a:r>
            <a:r>
              <a:rPr lang="en-US" altLang="ko-KR" sz="1400" b="1" dirty="0" smtClean="0"/>
              <a:t>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 smtClean="0"/>
              <a:t>background : </a:t>
            </a:r>
            <a:r>
              <a:rPr lang="en-US" altLang="ko-KR" sz="1400" dirty="0" err="1" smtClean="0"/>
              <a:t>greenyellow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margin-bottom : 5px;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132" y="54307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모든 아이템에 동일한 이미지 마크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07210" y="249334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</a:t>
            </a:r>
            <a:r>
              <a:rPr lang="ko-KR" altLang="en-US" sz="1050" dirty="0">
                <a:solidFill>
                  <a:srgbClr val="C00000"/>
                </a:solidFill>
              </a:rPr>
              <a:t>일</a:t>
            </a:r>
          </a:p>
        </p:txBody>
      </p:sp>
      <p:sp>
        <p:nvSpPr>
          <p:cNvPr id="4" name="자유형 3"/>
          <p:cNvSpPr/>
          <p:nvPr/>
        </p:nvSpPr>
        <p:spPr>
          <a:xfrm>
            <a:off x="4872299" y="3717483"/>
            <a:ext cx="1080120" cy="1080119"/>
          </a:xfrm>
          <a:custGeom>
            <a:avLst/>
            <a:gdLst>
              <a:gd name="connsiteX0" fmla="*/ 0 w 1276350"/>
              <a:gd name="connsiteY0" fmla="*/ 0 h 276429"/>
              <a:gd name="connsiteX1" fmla="*/ 314325 w 1276350"/>
              <a:gd name="connsiteY1" fmla="*/ 257175 h 276429"/>
              <a:gd name="connsiteX2" fmla="*/ 1276350 w 1276350"/>
              <a:gd name="connsiteY2" fmla="*/ 238125 h 2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276429">
                <a:moveTo>
                  <a:pt x="0" y="0"/>
                </a:moveTo>
                <a:cubicBezTo>
                  <a:pt x="50800" y="108744"/>
                  <a:pt x="101600" y="217488"/>
                  <a:pt x="314325" y="257175"/>
                </a:cubicBezTo>
                <a:cubicBezTo>
                  <a:pt x="527050" y="296862"/>
                  <a:pt x="901700" y="267493"/>
                  <a:pt x="1276350" y="2381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5854680" y="444600"/>
              <a:ext cx="775080" cy="6796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5320" y="435240"/>
                <a:ext cx="79380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5-9 </a:t>
            </a:r>
            <a:r>
              <a:rPr lang="en-US" altLang="ko-KR" dirty="0"/>
              <a:t>CSS3 </a:t>
            </a:r>
            <a:r>
              <a:rPr lang="ko-KR" altLang="en-US" dirty="0"/>
              <a:t>스타일을 응용하여 리스트로 메뉴 만들기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9372" y="1455452"/>
            <a:ext cx="4572000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</a:t>
            </a:r>
            <a:r>
              <a:rPr lang="en-US" altLang="ko-KR" sz="1050" dirty="0"/>
              <a:t>head&gt;&lt;title&gt;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 smtClean="0"/>
              <a:t>	background </a:t>
            </a:r>
            <a:r>
              <a:rPr lang="en-US" altLang="ko-KR" sz="1050" dirty="0"/>
              <a:t>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 smtClean="0"/>
              <a:t>여백과 </a:t>
            </a:r>
            <a:r>
              <a:rPr lang="ko-KR" altLang="en-US" sz="1050" dirty="0" err="1" smtClean="0"/>
              <a:t>패딩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모두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margin </a:t>
            </a:r>
            <a:r>
              <a:rPr lang="en-US" altLang="ko-KR" sz="1050" dirty="0"/>
              <a:t>: 0;</a:t>
            </a:r>
          </a:p>
          <a:p>
            <a:pPr defTabSz="180000"/>
            <a:r>
              <a:rPr lang="en-US" altLang="ko-KR" sz="1050" dirty="0" smtClean="0"/>
              <a:t>	padding </a:t>
            </a:r>
            <a:r>
              <a:rPr lang="en-US" altLang="ko-KR" sz="1050" dirty="0"/>
              <a:t>: 0;</a:t>
            </a:r>
          </a:p>
          <a:p>
            <a:pPr defTabSz="180000"/>
            <a:r>
              <a:rPr lang="en-US" altLang="ko-KR" sz="1050" dirty="0" smtClean="0"/>
              <a:t>	width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567px;  </a:t>
            </a:r>
            <a:r>
              <a:rPr lang="en-US" altLang="ko-KR" sz="1050" dirty="0" smtClean="0"/>
              <a:t>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 smtClean="0"/>
              <a:t>	display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inline-block;	 </a:t>
            </a:r>
            <a:r>
              <a:rPr lang="en-US" altLang="ko-KR" sz="1050" dirty="0"/>
              <a:t>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list-style-type </a:t>
            </a:r>
            <a:r>
              <a:rPr lang="en-US" altLang="ko-KR" sz="1050" dirty="0"/>
              <a:t>: none; </a:t>
            </a:r>
            <a:r>
              <a:rPr lang="en-US" altLang="ko-KR" sz="1050" dirty="0" smtClean="0"/>
              <a:t>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padding </a:t>
            </a:r>
            <a:r>
              <a:rPr lang="en-US" altLang="ko-KR" sz="1050" dirty="0"/>
              <a:t>: 0px 15px</a:t>
            </a:r>
            <a:r>
              <a:rPr lang="en-US" altLang="ko-KR" sz="1050" dirty="0" smtClean="0"/>
              <a:t>;	 </a:t>
            </a:r>
            <a:r>
              <a:rPr lang="en-US" altLang="ko-KR" sz="1050" dirty="0"/>
              <a:t>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 smtClean="0"/>
              <a:t>	color </a:t>
            </a:r>
            <a:r>
              <a:rPr lang="en-US" altLang="ko-KR" sz="1050" dirty="0"/>
              <a:t>: white;</a:t>
            </a:r>
          </a:p>
          <a:p>
            <a:pPr defTabSz="180000"/>
            <a:r>
              <a:rPr lang="en-US" altLang="ko-KR" sz="1050" dirty="0" smtClean="0"/>
              <a:t>	text-decoration </a:t>
            </a:r>
            <a:r>
              <a:rPr lang="en-US" altLang="ko-KR" sz="1050" dirty="0"/>
              <a:t>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 smtClean="0"/>
              <a:t>	color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violet;  </a:t>
            </a:r>
            <a:r>
              <a:rPr lang="en-US" altLang="ko-KR" sz="1050" dirty="0" smtClean="0"/>
              <a:t>/* </a:t>
            </a:r>
            <a:r>
              <a:rPr lang="ko-KR" altLang="en-US" sz="1050" dirty="0" smtClean="0"/>
              <a:t>마우스 </a:t>
            </a:r>
            <a:r>
              <a:rPr lang="ko-KR" altLang="en-US" sz="1050" dirty="0"/>
              <a:t>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 곳에 연결할 페이지 주소를 주면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31" y="4228402"/>
            <a:ext cx="4671045" cy="1802751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80" y="5091682"/>
            <a:ext cx="244686" cy="352108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 flipH="1" flipV="1">
            <a:off x="5436096" y="5350122"/>
            <a:ext cx="439664" cy="1020088"/>
          </a:xfrm>
          <a:custGeom>
            <a:avLst/>
            <a:gdLst>
              <a:gd name="connsiteX0" fmla="*/ 0 w 428625"/>
              <a:gd name="connsiteY0" fmla="*/ 0 h 728782"/>
              <a:gd name="connsiteX1" fmla="*/ 142875 w 428625"/>
              <a:gd name="connsiteY1" fmla="*/ 133350 h 728782"/>
              <a:gd name="connsiteX2" fmla="*/ 171450 w 428625"/>
              <a:gd name="connsiteY2" fmla="*/ 657225 h 728782"/>
              <a:gd name="connsiteX3" fmla="*/ 428625 w 428625"/>
              <a:gd name="connsiteY3" fmla="*/ 723900 h 72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728782">
                <a:moveTo>
                  <a:pt x="0" y="0"/>
                </a:moveTo>
                <a:cubicBezTo>
                  <a:pt x="57150" y="11906"/>
                  <a:pt x="114300" y="23813"/>
                  <a:pt x="142875" y="133350"/>
                </a:cubicBezTo>
                <a:cubicBezTo>
                  <a:pt x="171450" y="242887"/>
                  <a:pt x="123825" y="558800"/>
                  <a:pt x="171450" y="657225"/>
                </a:cubicBezTo>
                <a:cubicBezTo>
                  <a:pt x="219075" y="755650"/>
                  <a:pt x="428625" y="723900"/>
                  <a:pt x="428625" y="7239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6381332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메뉴 아이템에 마우스 올리면 글자 색 변경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249235"/>
            <a:ext cx="259599" cy="3735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6540480" y="361800"/>
              <a:ext cx="1975320" cy="324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298440"/>
                <a:ext cx="20070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666720" y="812880"/>
              <a:ext cx="1587960" cy="637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880" y="749160"/>
                <a:ext cx="1619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/>
              <p14:cNvContentPartPr/>
              <p14:nvPr/>
            </p14:nvContentPartPr>
            <p14:xfrm>
              <a:off x="463680" y="4940280"/>
              <a:ext cx="1409760" cy="3204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840" y="4876920"/>
                <a:ext cx="1441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잉크 16"/>
              <p14:cNvContentPartPr/>
              <p14:nvPr/>
            </p14:nvContentPartPr>
            <p14:xfrm>
              <a:off x="368280" y="4807080"/>
              <a:ext cx="76680" cy="15912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920" y="4797720"/>
                <a:ext cx="9540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60" y="2492896"/>
            <a:ext cx="2457822" cy="2865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916832"/>
            <a:ext cx="4752528" cy="4392692"/>
          </a:xfrm>
          <a:prstGeom prst="roundRect">
            <a:avLst>
              <a:gd name="adj" fmla="val 963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기본 구조를 가진 표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h3&gt;1</a:t>
            </a:r>
            <a:r>
              <a:rPr lang="ko-KR" altLang="en-US" sz="1200" dirty="0"/>
              <a:t>학기 성적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&lt;table&gt; 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합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&gt;175&lt;/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&gt;169&lt;/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황기태</a:t>
            </a:r>
            <a:r>
              <a:rPr lang="en-US" altLang="ko-KR" sz="1200" dirty="0"/>
              <a:t>&lt;/td&gt;&lt;td&gt;80&lt;/td&gt;&lt;td&gt;70&lt;/td&gt;&lt;/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이재문</a:t>
            </a:r>
            <a:r>
              <a:rPr lang="en-US" altLang="ko-KR" sz="1200" dirty="0"/>
              <a:t>&lt;/td&gt;&lt;td&gt;95&lt;/td&gt;&lt;td&gt;99&lt;/td&gt;&lt;/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&lt;/table&gt; 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8731" y="3048788"/>
            <a:ext cx="4536504" cy="2222934"/>
          </a:xfrm>
          <a:prstGeom prst="roundRect">
            <a:avLst>
              <a:gd name="adj" fmla="val 143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bIns="0" rtlCol="0" anchor="t" anchorCtr="0"/>
          <a:lstStyle/>
          <a:p>
            <a:pPr defTabSz="180000"/>
            <a:r>
              <a:rPr lang="en-US" altLang="ko-KR" sz="12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b="1" dirty="0">
                <a:solidFill>
                  <a:schemeClr val="tx1"/>
                </a:solidFill>
              </a:rPr>
              <a:t>table&gt;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&gt;HTML&lt;/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&gt;CSS&lt;/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&gt;175&lt;/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&gt;169&lt;/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황기태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&lt;/td&gt;&lt;td&gt;80&lt;/td&gt;&lt;td&gt;70&lt;/td&gt;&lt;/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이재문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&lt;/td&gt;&lt;td&gt;95&lt;/td&gt;&lt;td&gt;99&lt;/td&gt;&lt;/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&lt;/table&gt;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65235" y="4509120"/>
            <a:ext cx="3749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</a:t>
            </a:r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border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 테두리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border-collapse </a:t>
            </a:r>
            <a:r>
              <a:rPr lang="en-US" altLang="ko-KR" dirty="0"/>
              <a:t>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276872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border : </a:t>
              </a:r>
              <a:r>
                <a:rPr lang="en-US" altLang="ko-KR" sz="1400" b="1" dirty="0"/>
                <a:t>1px solid </a:t>
              </a:r>
              <a:r>
                <a:rPr lang="en-US" altLang="ko-KR" sz="1400" b="1" dirty="0" smtClean="0"/>
                <a:t>blue;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dotted </a:t>
              </a:r>
              <a:r>
                <a:rPr lang="en-US" altLang="ko-KR" sz="1400" dirty="0" smtClean="0"/>
                <a:t>green;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테두리 두께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픽셀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실선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파란색</a:t>
              </a:r>
              <a:endParaRPr lang="ko-KR" altLang="en-US" sz="1000" dirty="0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점선</a:t>
              </a:r>
              <a:endParaRPr lang="ko-KR" altLang="en-US" sz="1000" dirty="0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solid blue;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border-collapse : </a:t>
              </a:r>
              <a:r>
                <a:rPr lang="en-US" altLang="ko-KR" sz="1400" b="1" dirty="0"/>
                <a:t>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dotted </a:t>
              </a:r>
              <a:r>
                <a:rPr lang="en-US" altLang="ko-KR" sz="1400" dirty="0" smtClean="0"/>
                <a:t>green;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표와 셀의 테두리를 합친 결과</a:t>
              </a:r>
              <a:endParaRPr lang="ko-KR" altLang="en-US" sz="10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모든</a:t>
              </a:r>
              <a:r>
                <a:rPr lang="en-US" altLang="ko-KR" sz="1000" dirty="0" smtClean="0"/>
                <a:t> &lt;td&gt;, &lt;</a:t>
              </a:r>
              <a:r>
                <a:rPr lang="en-US" altLang="ko-KR" sz="1000" dirty="0" err="1" smtClean="0"/>
                <a:t>th</a:t>
              </a:r>
              <a:r>
                <a:rPr lang="en-US" altLang="ko-KR" sz="1000" dirty="0" smtClean="0"/>
                <a:t>&gt;</a:t>
              </a:r>
              <a:r>
                <a:rPr lang="ko-KR" altLang="en-US" sz="1000" dirty="0" smtClean="0"/>
                <a:t>에 적용</a:t>
              </a:r>
              <a:endParaRPr lang="ko-KR" altLang="en-US" sz="1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/>
              <p14:cNvContentPartPr/>
              <p14:nvPr/>
            </p14:nvContentPartPr>
            <p14:xfrm>
              <a:off x="3784680" y="5321160"/>
              <a:ext cx="463680" cy="1332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8840" y="5257800"/>
                <a:ext cx="495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/>
              <p14:cNvContentPartPr/>
              <p14:nvPr/>
            </p14:nvContentPartPr>
            <p14:xfrm>
              <a:off x="3809880" y="5334120"/>
              <a:ext cx="705240" cy="1944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4040" y="5270400"/>
                <a:ext cx="73692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</a:t>
            </a:r>
            <a:r>
              <a:rPr lang="en-US" altLang="ko-KR" dirty="0" smtClean="0"/>
              <a:t>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1221" cy="4588352"/>
            <a:chOff x="1457284" y="1484784"/>
            <a:chExt cx="597122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 smtClean="0">
                  <a:cs typeface="Arial" panose="020B0604020202020204" pitchFamily="34" charset="0"/>
                </a:rPr>
                <a:t>th</a:t>
              </a:r>
              <a:r>
                <a:rPr lang="en-US" altLang="ko-KR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400" b="1" dirty="0">
                  <a:cs typeface="Arial" panose="020B0604020202020204" pitchFamily="34" charset="0"/>
                </a:rPr>
                <a:t>{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height : </a:t>
              </a:r>
              <a:r>
                <a:rPr lang="en-US" altLang="ko-KR" sz="1400" dirty="0">
                  <a:cs typeface="Arial" panose="020B0604020202020204" pitchFamily="34" charset="0"/>
                </a:rPr>
                <a:t>40px;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width : </a:t>
              </a:r>
              <a:r>
                <a:rPr lang="en-US" altLang="ko-KR" sz="1400" dirty="0">
                  <a:cs typeface="Arial" panose="020B0604020202020204" pitchFamily="34" charset="0"/>
                </a:rPr>
                <a:t>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height : </a:t>
              </a:r>
              <a:r>
                <a:rPr lang="en-US" altLang="ko-KR" sz="1400" dirty="0">
                  <a:cs typeface="Arial" panose="020B0604020202020204" pitchFamily="34" charset="0"/>
                </a:rPr>
                <a:t>20px;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width : </a:t>
              </a:r>
              <a:r>
                <a:rPr lang="en-US" altLang="ko-KR" sz="1400" dirty="0">
                  <a:cs typeface="Arial" panose="020B0604020202020204" pitchFamily="34" charset="0"/>
                </a:rPr>
                <a:t>100px;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height : </a:t>
              </a:r>
              <a:r>
                <a:rPr lang="en-US" altLang="ko-KR" sz="1400" dirty="0"/>
                <a:t>40px;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smtClean="0"/>
                <a:t>td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height : </a:t>
              </a:r>
              <a:r>
                <a:rPr lang="en-US" altLang="ko-KR" sz="1400" b="1" dirty="0"/>
                <a:t>20px;</a:t>
              </a:r>
            </a:p>
            <a:p>
              <a:pPr defTabSz="180000"/>
              <a:r>
                <a:rPr lang="en-US" altLang="ko-KR" sz="1400" dirty="0" smtClean="0"/>
                <a:t>	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r>
              <a:rPr lang="en-US" altLang="ko-KR" dirty="0" smtClean="0"/>
              <a:t>text-align :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</a:t>
            </a:r>
            <a:r>
              <a:rPr lang="en-US" altLang="ko-KR" dirty="0"/>
              <a:t>eft, center, </a:t>
            </a:r>
            <a:r>
              <a:rPr lang="en-US" altLang="ko-KR" dirty="0" smtClean="0"/>
              <a:t>right)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td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height : </a:t>
              </a:r>
              <a:r>
                <a:rPr lang="en-US" altLang="ko-KR" sz="1400" dirty="0"/>
                <a:t>20px; </a:t>
              </a:r>
              <a:endParaRPr lang="en-US" altLang="ko-KR" sz="1400" dirty="0" smtClean="0"/>
            </a:p>
            <a:p>
              <a:pPr defTabSz="180000"/>
              <a:r>
                <a:rPr lang="en-US" altLang="ko-KR" sz="1400" dirty="0" smtClean="0"/>
                <a:t>	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padding : </a:t>
              </a:r>
              <a:r>
                <a:rPr lang="en-US" altLang="ko-KR" sz="1400" b="1" dirty="0"/>
                <a:t>10px;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text-align : right;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 smtClean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셀 모두 오른쪽 정렬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 smtClean="0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9" y="2636912"/>
            <a:ext cx="1880543" cy="18755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69" y="4653136"/>
            <a:ext cx="1886819" cy="18818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</a:t>
            </a:r>
            <a:r>
              <a:rPr lang="ko-KR" altLang="en-US" dirty="0" smtClean="0"/>
              <a:t>박스와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박스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</a:t>
            </a:r>
            <a:r>
              <a:rPr lang="ko-KR" altLang="en-US" dirty="0" smtClean="0"/>
              <a:t>나뉨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인라인</a:t>
            </a:r>
            <a:r>
              <a:rPr lang="ko-KR" altLang="en-US" dirty="0" smtClean="0"/>
              <a:t> 태그는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태그는 블록 박스로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박스와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박스의 디폴트 출력 모양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&lt;div&gt;DIV&lt;/div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5700" y="3043523"/>
            <a:ext cx="2231176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블록 박스는 새 라인에서 시작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왼쪽에서 오른쪽 끝까지 통째 점유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박스는 블록 안에 배치</a:t>
            </a:r>
            <a:endParaRPr lang="en-US" altLang="ko-KR" sz="1000" dirty="0" smtClean="0"/>
          </a:p>
          <a:p>
            <a:r>
              <a:rPr lang="ko-KR" altLang="en-US" sz="1000" dirty="0" smtClean="0"/>
              <a:t>옆에 다른 태그 배치 가능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블록 박스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인라인</a:t>
            </a:r>
            <a:r>
              <a:rPr lang="ko-KR" altLang="en-US" sz="1400" dirty="0" smtClean="0">
                <a:solidFill>
                  <a:srgbClr val="FF0000"/>
                </a:solidFill>
              </a:rPr>
              <a:t> 박스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21514" cy="3539430"/>
            <a:chOff x="755576" y="1700808"/>
            <a:chExt cx="7721514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</a:t>
              </a:r>
              <a:r>
                <a:rPr lang="en-US" altLang="ko-KR" sz="1400" dirty="0" smtClean="0"/>
                <a:t>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border-collapse : collapse;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text-align </a:t>
              </a:r>
              <a:r>
                <a:rPr lang="en-US" altLang="ko-KR" sz="1400" dirty="0"/>
                <a:t>: left;</a:t>
              </a:r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10px;</a:t>
              </a:r>
            </a:p>
            <a:p>
              <a:pPr defTabSz="180000"/>
              <a:r>
                <a:rPr lang="en-US" altLang="ko-KR" sz="1400" dirty="0" smtClean="0"/>
                <a:t>	height : 20px;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 smtClean="0"/>
                <a:t>thead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</a:t>
              </a:r>
              <a:r>
                <a:rPr lang="ko-KR" altLang="en-US" sz="1400" dirty="0" smtClean="0"/>
                <a:t>셀 </a:t>
              </a:r>
              <a:r>
                <a:rPr lang="ko-KR" altLang="en-US" sz="1400" dirty="0"/>
                <a:t>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background </a:t>
              </a:r>
              <a:r>
                <a:rPr lang="en-US" altLang="ko-KR" sz="1400" b="1" dirty="0"/>
                <a:t>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 smtClean="0"/>
                <a:t>	color </a:t>
              </a:r>
              <a:r>
                <a:rPr lang="en-US" altLang="ko-KR" sz="1400" b="1" dirty="0"/>
                <a:t>: </a:t>
              </a:r>
              <a:r>
                <a:rPr lang="en-US" altLang="ko-KR" sz="1400" b="1" dirty="0" smtClean="0"/>
                <a:t>yellow;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</a:t>
              </a:r>
              <a:r>
                <a:rPr lang="ko-KR" altLang="en-US" sz="1400" dirty="0" smtClean="0"/>
                <a:t>회색 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border-bottom : </a:t>
              </a:r>
              <a:r>
                <a:rPr lang="en-US" altLang="ko-KR" sz="1400" b="1" dirty="0"/>
                <a:t>1px solid gray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짝수 번째 행</a:t>
            </a:r>
            <a:r>
              <a:rPr lang="en-US" altLang="ko-KR" dirty="0"/>
              <a:t>(&lt;</a:t>
            </a:r>
            <a:r>
              <a:rPr lang="en-US" altLang="ko-KR" dirty="0" err="1"/>
              <a:t>tr</a:t>
            </a:r>
            <a:r>
              <a:rPr lang="en-US" altLang="ko-KR" dirty="0"/>
              <a:t>&gt;)</a:t>
            </a:r>
            <a:r>
              <a:rPr lang="ko-KR" altLang="en-US" dirty="0"/>
              <a:t>의 배경색을 </a:t>
            </a:r>
            <a:r>
              <a:rPr lang="en-US" altLang="ko-KR" dirty="0" err="1"/>
              <a:t>aliceblue</a:t>
            </a:r>
            <a:r>
              <a:rPr lang="en-US" altLang="ko-KR" dirty="0"/>
              <a:t> </a:t>
            </a:r>
            <a:r>
              <a:rPr lang="ko-KR" altLang="en-US" dirty="0"/>
              <a:t>색으로 지정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1617" y="2348880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 smtClean="0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{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background 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 smtClean="0"/>
                <a:t>	color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yellow;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 smtClean="0"/>
                <a:t>짝수 </a:t>
              </a:r>
              <a:r>
                <a:rPr lang="en-US" altLang="ko-KR" sz="1400" dirty="0" smtClean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 smtClean="0"/>
                <a:t>&gt;</a:t>
              </a:r>
              <a:r>
                <a:rPr lang="ko-KR" altLang="en-US" sz="1400" dirty="0" smtClean="0"/>
                <a:t>에 적용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background : </a:t>
              </a:r>
              <a:r>
                <a:rPr lang="en-US" altLang="ko-KR" sz="1400" dirty="0" err="1" smtClean="0"/>
                <a:t>aliceblue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1460520" y="3594240"/>
              <a:ext cx="360" cy="3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680" y="35305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/>
              <p14:cNvContentPartPr/>
              <p14:nvPr/>
            </p14:nvContentPartPr>
            <p14:xfrm>
              <a:off x="1447920" y="3683160"/>
              <a:ext cx="3035520" cy="320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60" y="3673800"/>
                <a:ext cx="30542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22" y="3212976"/>
            <a:ext cx="3143078" cy="3373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5-10 </a:t>
            </a:r>
            <a:r>
              <a:rPr lang="ko-KR" altLang="en-US" dirty="0"/>
              <a:t>마우스가 올라오면 행의 배경색이 변하는 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border-collapse </a:t>
            </a:r>
            <a:r>
              <a:rPr lang="en-US" altLang="ko-KR" sz="1000" dirty="0"/>
              <a:t>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text-align </a:t>
            </a:r>
            <a:r>
              <a:rPr lang="en-US" altLang="ko-KR" sz="1000" dirty="0"/>
              <a:t>: left;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 smtClean="0"/>
              <a:t>	height </a:t>
            </a:r>
            <a:r>
              <a:rPr lang="en-US" altLang="ko-KR" sz="1000" dirty="0"/>
              <a:t>: 15px; </a:t>
            </a:r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width </a:t>
            </a:r>
            <a:r>
              <a:rPr lang="en-US" altLang="ko-KR" sz="1000" dirty="0"/>
              <a:t>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color </a:t>
            </a:r>
            <a:r>
              <a:rPr lang="en-US" altLang="ko-KR" sz="1000" dirty="0"/>
              <a:t>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83968" y="5301208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 smtClean="0">
                <a:solidFill>
                  <a:schemeClr val="tx1"/>
                </a:solidFill>
              </a:rPr>
              <a:t>pink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914400" y="4400640"/>
              <a:ext cx="343080" cy="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60" y="4336920"/>
                <a:ext cx="37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517760" y="4406760"/>
              <a:ext cx="2737080" cy="11815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8400" y="4397400"/>
                <a:ext cx="275580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</a:t>
            </a:r>
            <a:r>
              <a:rPr lang="ko-KR" altLang="en-US" dirty="0" smtClean="0"/>
              <a:t>요소의 글자 색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</a:t>
            </a:r>
            <a:r>
              <a:rPr lang="ko-KR" altLang="en-US" dirty="0" smtClean="0"/>
              <a:t>테두리 만들기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772816"/>
            <a:ext cx="6388379" cy="1871935"/>
            <a:chOff x="1331640" y="1772816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31640" y="2967166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 smtClean="0"/>
                <a:t>&lt;label&gt;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이름</a:t>
              </a:r>
              <a:r>
                <a:rPr lang="en-US" altLang="ko-KR" sz="1200" dirty="0" smtClean="0"/>
                <a:t> : &lt;</a:t>
              </a:r>
              <a:r>
                <a:rPr lang="en-US" altLang="ko-KR" sz="1200" b="1" dirty="0" smtClean="0"/>
                <a:t>input type="text" </a:t>
              </a:r>
              <a:r>
                <a:rPr lang="en-US" altLang="ko-KR" sz="1200" dirty="0" smtClean="0"/>
                <a:t>placeholder=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Elvis"&gt;</a:t>
              </a:r>
            </a:p>
            <a:p>
              <a:pPr defTabSz="180000"/>
              <a:r>
                <a:rPr lang="en-US" altLang="ko-KR" sz="1200" dirty="0" smtClean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</a:t>
              </a:r>
              <a:r>
                <a:rPr lang="en-US" altLang="ko-KR" sz="1200" b="1" dirty="0" smtClean="0"/>
                <a:t>]</a:t>
              </a:r>
              <a:r>
                <a:rPr lang="en-US" altLang="ko-KR" sz="1200" dirty="0" smtClean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color : red;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0306" y="177281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5509" y="2724417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 smtClean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22144" y="2552940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2366" y="2204591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325490" y="5751588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&lt;label&gt;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 : &lt;input type="text" placeholder=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Elvis"&gt;</a:t>
            </a:r>
          </a:p>
          <a:p>
            <a:pPr defTabSz="180000"/>
            <a:r>
              <a:rPr lang="en-US" altLang="ko-KR" sz="1200" dirty="0" smtClean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</a:t>
            </a:r>
            <a:r>
              <a:rPr lang="en-US" altLang="ko-KR" sz="1200" dirty="0" smtClean="0"/>
              <a:t>]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border </a:t>
            </a:r>
            <a:r>
              <a:rPr lang="en-US" altLang="ko-KR" sz="1200" b="1" dirty="0"/>
              <a:t>: 2px solid </a:t>
            </a:r>
            <a:r>
              <a:rPr lang="en-US" altLang="ko-KR" sz="1200" b="1" dirty="0" err="1" smtClean="0"/>
              <a:t>skyblue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border-radius </a:t>
            </a:r>
            <a:r>
              <a:rPr lang="en-US" altLang="ko-KR" sz="1200" b="1" dirty="0"/>
              <a:t>: 5px</a:t>
            </a:r>
            <a:r>
              <a:rPr lang="en-US" altLang="ko-KR" sz="1200" b="1" dirty="0" smtClean="0"/>
              <a:t>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56" y="4402535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스타일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9359" y="551213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HTML </a:t>
            </a:r>
            <a:r>
              <a:rPr lang="ko-KR" altLang="en-US" sz="1050" dirty="0" smtClean="0">
                <a:solidFill>
                  <a:srgbClr val="C00000"/>
                </a:solidFill>
              </a:rPr>
              <a:t>코드</a:t>
            </a:r>
            <a:r>
              <a:rPr lang="en-US" altLang="ko-KR" sz="1050" dirty="0" smtClean="0">
                <a:solidFill>
                  <a:srgbClr val="C00000"/>
                </a:solidFill>
              </a:rPr>
              <a:t>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3712" y="5470336"/>
            <a:ext cx="1526307" cy="357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2px </a:t>
            </a:r>
            <a:r>
              <a:rPr lang="ko-KR" altLang="en-US" sz="1000" dirty="0" smtClean="0">
                <a:solidFill>
                  <a:schemeClr val="tx1"/>
                </a:solidFill>
              </a:rPr>
              <a:t>두</a:t>
            </a:r>
            <a:r>
              <a:rPr lang="ko-KR" altLang="en-US" sz="1000" dirty="0">
                <a:solidFill>
                  <a:schemeClr val="tx1"/>
                </a:solidFill>
              </a:rPr>
              <a:t>께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둥근 모서리 테두리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6804248" y="5013176"/>
            <a:ext cx="72008" cy="432048"/>
          </a:xfrm>
          <a:custGeom>
            <a:avLst/>
            <a:gdLst>
              <a:gd name="connsiteX0" fmla="*/ 228600 w 228600"/>
              <a:gd name="connsiteY0" fmla="*/ 0 h 269421"/>
              <a:gd name="connsiteX1" fmla="*/ 187778 w 228600"/>
              <a:gd name="connsiteY1" fmla="*/ 216353 h 269421"/>
              <a:gd name="connsiteX2" fmla="*/ 0 w 228600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9421">
                <a:moveTo>
                  <a:pt x="228600" y="0"/>
                </a:moveTo>
                <a:cubicBezTo>
                  <a:pt x="227239" y="85725"/>
                  <a:pt x="225878" y="171450"/>
                  <a:pt x="187778" y="216353"/>
                </a:cubicBezTo>
                <a:cubicBezTo>
                  <a:pt x="149678" y="261256"/>
                  <a:pt x="74839" y="265338"/>
                  <a:pt x="0" y="269421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327320" y="1536840"/>
              <a:ext cx="1905120" cy="320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120" y="1473120"/>
                <a:ext cx="1937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1333440" y="4184640"/>
              <a:ext cx="1943640" cy="385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600" y="4121280"/>
                <a:ext cx="197532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요소에 마우스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마우스가 올라올 때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:hover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포커스를 받을 때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:focus</a:t>
            </a:r>
            <a:endParaRPr lang="ko-KR" altLang="en-US" b="1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842210"/>
            <a:chOff x="998482" y="4172569"/>
            <a:chExt cx="6381830" cy="18422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</a:t>
              </a:r>
              <a:r>
                <a:rPr lang="en-US" altLang="ko-KR" sz="1200" b="1" dirty="0" smtClean="0"/>
                <a:t>]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 smtClean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font-size 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 120%; </a:t>
              </a:r>
              <a:endParaRPr lang="en-US" altLang="ko-KR" sz="1200" b="1" dirty="0" smtClean="0">
                <a:solidFill>
                  <a:srgbClr val="C00000"/>
                </a:solidFill>
              </a:endParaRP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657153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증가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 smtClean="0"/>
                <a:t>input[type=text] { </a:t>
              </a:r>
            </a:p>
            <a:p>
              <a:pPr defTabSz="180000"/>
              <a:r>
                <a:rPr lang="en-US" altLang="ko-KR" sz="1200" dirty="0" smtClean="0"/>
                <a:t>	color : red;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 smtClean="0"/>
            </a:p>
            <a:p>
              <a:pPr defTabSz="180000"/>
              <a:r>
                <a:rPr lang="en-US" altLang="ko-KR" sz="1200" b="1" dirty="0" smtClean="0"/>
                <a:t>input[type=text]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창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412776"/>
            <a:ext cx="532859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</a:t>
            </a:r>
            <a:r>
              <a:rPr lang="en-US" altLang="ko-KR" sz="1000" b="1" dirty="0" smtClean="0"/>
              <a:t>{ </a:t>
            </a:r>
            <a:r>
              <a:rPr lang="en-US" altLang="ko-KR" sz="1000" dirty="0" smtClean="0"/>
              <a:t>/* text </a:t>
            </a:r>
            <a:r>
              <a:rPr lang="ko-KR" altLang="en-US" sz="1000" dirty="0" smtClean="0"/>
              <a:t>창에만 적용 </a:t>
            </a:r>
            <a:r>
              <a:rPr lang="ko-KR" altLang="en-US" sz="1000" dirty="0"/>
              <a:t>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	color </a:t>
            </a:r>
            <a:r>
              <a:rPr lang="en-US" altLang="ko-KR" sz="1000" dirty="0"/>
              <a:t>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font-size </a:t>
            </a:r>
            <a:r>
              <a:rPr lang="en-US" altLang="ko-KR" sz="1000" dirty="0"/>
              <a:t>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 smtClean="0"/>
              <a:t>	display </a:t>
            </a:r>
            <a:r>
              <a:rPr lang="en-US" altLang="ko-KR" sz="1000" dirty="0"/>
              <a:t>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</a:t>
            </a:r>
            <a:r>
              <a:rPr lang="en-US" altLang="ko-KR" sz="1000" b="1" dirty="0" smtClean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display </a:t>
            </a:r>
            <a:r>
              <a:rPr lang="en-US" altLang="ko-KR" sz="1000" smtClean="0"/>
              <a:t>: inline-block;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90px;</a:t>
            </a:r>
          </a:p>
          <a:p>
            <a:pPr defTabSz="180000"/>
            <a:r>
              <a:rPr lang="en-US" altLang="ko-KR" sz="1000" dirty="0" smtClean="0"/>
              <a:t>	text-align </a:t>
            </a:r>
            <a:r>
              <a:rPr lang="en-US" altLang="ko-KR" sz="1000" dirty="0"/>
              <a:t>: right;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head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label&gt;</a:t>
            </a:r>
          </a:p>
          <a:p>
            <a:pPr defTabSz="180000"/>
            <a:r>
              <a:rPr lang="en-US" altLang="ko-KR" sz="1000" dirty="0" smtClean="0"/>
              <a:t>		&lt;</a:t>
            </a:r>
            <a:r>
              <a:rPr lang="en-US" altLang="ko-KR" sz="1000" dirty="0"/>
              <a:t>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&lt;/</a:t>
            </a:r>
            <a:r>
              <a:rPr lang="en-US" altLang="ko-KR" sz="1000" dirty="0"/>
              <a:t>label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3249511" y="1496817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 smtClean="0"/>
              <a:t>	&lt;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 smtClean="0"/>
              <a:t>		&lt;</a:t>
            </a:r>
            <a:r>
              <a:rPr lang="en-US" altLang="ko-KR" sz="1050" dirty="0"/>
              <a:t>span&gt;Email&lt;/span&gt;&lt;input type="email" placeholder="elvis@graceland.com"&gt;</a:t>
            </a:r>
          </a:p>
          <a:p>
            <a:pPr defTabSz="180000"/>
            <a:r>
              <a:rPr lang="en-US" altLang="ko-KR" sz="1050" dirty="0" smtClean="0"/>
              <a:t>	&lt;/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 smtClean="0"/>
              <a:t>	&lt;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 smtClean="0"/>
              <a:t>		&lt;</a:t>
            </a:r>
            <a:r>
              <a:rPr lang="en-US" altLang="ko-KR" sz="1050" dirty="0"/>
              <a:t>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</a:t>
            </a:r>
            <a:r>
              <a:rPr lang="ko-KR" altLang="en-US" sz="1050" dirty="0" smtClean="0"/>
              <a:t>남겨주세요</a:t>
            </a:r>
            <a:r>
              <a:rPr lang="en-US" altLang="ko-KR" sz="1050" dirty="0" smtClean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 smtClean="0"/>
              <a:t>	&lt;/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 smtClean="0"/>
              <a:t>	&lt;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 smtClean="0"/>
              <a:t>		&lt;span&gt;&lt;/</a:t>
            </a:r>
            <a:r>
              <a:rPr lang="en-US" altLang="ko-KR" sz="1050" dirty="0"/>
              <a:t>span&gt;&lt;input type="submit" value="submit"&gt;</a:t>
            </a:r>
          </a:p>
          <a:p>
            <a:pPr defTabSz="180000"/>
            <a:r>
              <a:rPr lang="en-US" altLang="ko-KR" sz="1050" dirty="0" smtClean="0"/>
              <a:t>	&lt;/</a:t>
            </a:r>
            <a:r>
              <a:rPr lang="en-US" altLang="ko-KR" sz="1050" dirty="0"/>
              <a:t>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45024"/>
            <a:ext cx="3123079" cy="294526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7568620" y="5371795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마우스가 올라가면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aliceblue</a:t>
            </a:r>
            <a:r>
              <a:rPr lang="ko-KR" altLang="en-US" sz="1000" dirty="0" smtClean="0">
                <a:solidFill>
                  <a:schemeClr val="tx1"/>
                </a:solidFill>
              </a:rPr>
              <a:t>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 바뀜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507698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 smtClean="0">
                <a:solidFill>
                  <a:schemeClr val="tx1"/>
                </a:solidFill>
              </a:rPr>
              <a:t>120%</a:t>
            </a:r>
            <a:r>
              <a:rPr lang="ko-KR" altLang="en-US" sz="1000" dirty="0" smtClean="0">
                <a:solidFill>
                  <a:schemeClr val="tx1"/>
                </a:solidFill>
              </a:rPr>
              <a:t> 커짐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 smtClean="0"/>
              <a:t>박스의 유형 제어 </a:t>
            </a:r>
            <a:r>
              <a:rPr lang="en-US" altLang="ko-KR" dirty="0" smtClean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3" y="1162087"/>
            <a:ext cx="6638393" cy="2538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62360"/>
            <a:ext cx="6921402" cy="24112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5861160" y="324000"/>
              <a:ext cx="609840" cy="3304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1800" y="314640"/>
                <a:ext cx="62856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20" y="2195665"/>
            <a:ext cx="2485051" cy="270166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예 </a:t>
            </a:r>
            <a:r>
              <a:rPr lang="en-US" altLang="ko-KR" dirty="0" smtClean="0"/>
              <a:t>: &lt;span&gt;</a:t>
            </a:r>
            <a:r>
              <a:rPr lang="ko-KR" altLang="en-US" dirty="0" smtClean="0"/>
              <a:t>을 블록 박스로 수정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943036"/>
            <a:ext cx="3240360" cy="954295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&lt;div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&lt;span&gt;</a:t>
            </a:r>
            <a:r>
              <a:rPr lang="en-US" altLang="ko-KR" sz="1400" dirty="0" smtClean="0"/>
              <a:t>block span</a:t>
            </a:r>
            <a:r>
              <a:rPr lang="en-US" altLang="ko-KR" sz="1400" b="1" dirty="0" smtClean="0"/>
              <a:t>&lt;/</a:t>
            </a:r>
            <a:r>
              <a:rPr lang="en-US" altLang="ko-KR" sz="1400" b="1" dirty="0"/>
              <a:t>span&gt;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&lt;span&gt;</a:t>
            </a:r>
            <a:r>
              <a:rPr lang="en-US" altLang="ko-KR" sz="1400" dirty="0" smtClean="0"/>
              <a:t>block span</a:t>
            </a:r>
            <a:r>
              <a:rPr lang="en-US" altLang="ko-KR" sz="1400" b="1" dirty="0" smtClean="0"/>
              <a:t>&lt;/</a:t>
            </a:r>
            <a:r>
              <a:rPr lang="en-US" altLang="ko-KR" sz="1400" b="1" dirty="0"/>
              <a:t>span&gt;</a:t>
            </a:r>
            <a:r>
              <a:rPr lang="ko-KR" altLang="en-US" sz="1400" dirty="0"/>
              <a:t>입니다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2379077"/>
            <a:ext cx="3240360" cy="1184710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b="1" dirty="0" smtClean="0"/>
              <a:t>span</a:t>
            </a:r>
            <a:r>
              <a:rPr lang="en-US" altLang="ko-KR" sz="1400" dirty="0" smtClean="0"/>
              <a:t> { 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display : block;</a:t>
            </a:r>
          </a:p>
          <a:p>
            <a:pPr defTabSz="180000"/>
            <a:r>
              <a:rPr lang="en-US" altLang="ko-KR" sz="1400" dirty="0" smtClean="0"/>
              <a:t>	width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100px;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height </a:t>
            </a:r>
            <a:r>
              <a:rPr lang="en-US" altLang="ko-KR" sz="1400" dirty="0"/>
              <a:t>: 60px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b="1" dirty="0" smtClean="0"/>
              <a:t> }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36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</a:t>
            </a:r>
            <a:r>
              <a:rPr lang="ko-KR" altLang="en-US" sz="1050" dirty="0">
                <a:solidFill>
                  <a:srgbClr val="C00000"/>
                </a:solidFill>
              </a:rPr>
              <a:t>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298" y="369395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HTML </a:t>
            </a:r>
            <a:r>
              <a:rPr lang="ko-KR" altLang="en-US" sz="1050" dirty="0" smtClean="0">
                <a:solidFill>
                  <a:srgbClr val="C00000"/>
                </a:solidFill>
              </a:rPr>
              <a:t>코드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8434" y="5236088"/>
            <a:ext cx="236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* &lt;span&gt;</a:t>
            </a:r>
            <a:r>
              <a:rPr lang="ko-KR" altLang="en-US" sz="1000" dirty="0" smtClean="0">
                <a:solidFill>
                  <a:srgbClr val="C00000"/>
                </a:solidFill>
              </a:rPr>
              <a:t>을 </a:t>
            </a:r>
            <a:r>
              <a:rPr lang="en-US" altLang="ko-KR" sz="1000" dirty="0" smtClean="0">
                <a:solidFill>
                  <a:srgbClr val="C00000"/>
                </a:solidFill>
              </a:rPr>
              <a:t>block</a:t>
            </a:r>
            <a:r>
              <a:rPr lang="ko-KR" altLang="en-US" sz="1000" dirty="0" smtClean="0">
                <a:solidFill>
                  <a:srgbClr val="C00000"/>
                </a:solidFill>
              </a:rPr>
              <a:t> 박스로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지정하고</a:t>
            </a:r>
            <a:r>
              <a:rPr lang="en-US" altLang="ko-KR" sz="1000" dirty="0" smtClean="0">
                <a:solidFill>
                  <a:srgbClr val="C00000"/>
                </a:solidFill>
              </a:rPr>
              <a:t>, </a:t>
            </a:r>
            <a:r>
              <a:rPr lang="ko-KR" altLang="en-US" sz="1000" dirty="0" smtClean="0">
                <a:solidFill>
                  <a:srgbClr val="C00000"/>
                </a:solidFill>
              </a:rPr>
              <a:t>폭과 높이를 각각 </a:t>
            </a:r>
            <a:r>
              <a:rPr lang="en-US" altLang="ko-KR" sz="1000" dirty="0">
                <a:solidFill>
                  <a:srgbClr val="C00000"/>
                </a:solidFill>
              </a:rPr>
              <a:t>100px, </a:t>
            </a:r>
            <a:r>
              <a:rPr lang="en-US" altLang="ko-KR" sz="1000" dirty="0" smtClean="0">
                <a:solidFill>
                  <a:srgbClr val="C00000"/>
                </a:solidFill>
              </a:rPr>
              <a:t>60px</a:t>
            </a:r>
            <a:r>
              <a:rPr lang="ko-KR" altLang="en-US" sz="1000" dirty="0" smtClean="0">
                <a:solidFill>
                  <a:srgbClr val="C00000"/>
                </a:solidFill>
              </a:rPr>
              <a:t>로 지정한 사례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</a:t>
            </a:r>
            <a:r>
              <a:rPr lang="ko-KR" altLang="en-US" sz="1000" dirty="0" smtClean="0">
                <a:solidFill>
                  <a:srgbClr val="C00000"/>
                </a:solidFill>
              </a:rPr>
              <a:t>한 줄을 독점적으로 차지하여 옆에 다른 태그 배치되지 않음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940243" y="2766021"/>
            <a:ext cx="1728191" cy="1043987"/>
          </a:xfrm>
          <a:custGeom>
            <a:avLst/>
            <a:gdLst>
              <a:gd name="connsiteX0" fmla="*/ 0 w 1720515"/>
              <a:gd name="connsiteY0" fmla="*/ 0 h 855284"/>
              <a:gd name="connsiteX1" fmla="*/ 978568 w 1720515"/>
              <a:gd name="connsiteY1" fmla="*/ 136358 h 855284"/>
              <a:gd name="connsiteX2" fmla="*/ 1311442 w 1720515"/>
              <a:gd name="connsiteY2" fmla="*/ 749968 h 855284"/>
              <a:gd name="connsiteX3" fmla="*/ 1720515 w 1720515"/>
              <a:gd name="connsiteY3" fmla="*/ 850231 h 85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5" h="855284">
                <a:moveTo>
                  <a:pt x="0" y="0"/>
                </a:moveTo>
                <a:cubicBezTo>
                  <a:pt x="379997" y="5681"/>
                  <a:pt x="759994" y="11363"/>
                  <a:pt x="978568" y="136358"/>
                </a:cubicBezTo>
                <a:cubicBezTo>
                  <a:pt x="1197142" y="261353"/>
                  <a:pt x="1187784" y="630989"/>
                  <a:pt x="1311442" y="749968"/>
                </a:cubicBezTo>
                <a:cubicBezTo>
                  <a:pt x="1435100" y="868947"/>
                  <a:pt x="1577807" y="859589"/>
                  <a:pt x="1720515" y="850231"/>
                </a:cubicBezTo>
              </a:path>
            </a:pathLst>
          </a:custGeom>
          <a:noFill/>
          <a:ln w="63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98994" y="3735595"/>
            <a:ext cx="684026" cy="272415"/>
          </a:xfrm>
          <a:prstGeom prst="wedgeRoundRectCallout">
            <a:avLst>
              <a:gd name="adj1" fmla="val -106088"/>
              <a:gd name="adj2" fmla="val 22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100x60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9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50648"/>
            <a:ext cx="3129586" cy="23306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display </a:t>
            </a:r>
            <a:r>
              <a:rPr lang="en-US" altLang="ko-KR" dirty="0"/>
              <a:t>: </a:t>
            </a:r>
            <a:r>
              <a:rPr lang="en-US" altLang="ko-KR" dirty="0" smtClean="0"/>
              <a:t>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7386" y="3531205"/>
            <a:ext cx="3132872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div style="background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div&gt;</a:t>
            </a:r>
            <a:r>
              <a:rPr lang="en-US" altLang="ko-KR" sz="1400" dirty="0"/>
              <a:t>inline </a:t>
            </a:r>
            <a:r>
              <a:rPr lang="en-US" altLang="ko-KR" sz="1400" dirty="0" smtClean="0"/>
              <a:t>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379077"/>
            <a:ext cx="3146650" cy="745808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display </a:t>
            </a:r>
            <a:r>
              <a:rPr lang="en-US" altLang="ko-KR" sz="1400" b="1" dirty="0"/>
              <a:t>: inline;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2811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</a:t>
            </a:r>
            <a:r>
              <a:rPr lang="ko-KR" altLang="en-US" sz="1050" dirty="0">
                <a:solidFill>
                  <a:srgbClr val="C00000"/>
                </a:solidFill>
              </a:rPr>
              <a:t>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147" y="324317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HTML </a:t>
            </a:r>
            <a:r>
              <a:rPr lang="ko-KR" altLang="en-US" sz="1050" dirty="0" smtClean="0">
                <a:solidFill>
                  <a:srgbClr val="C00000"/>
                </a:solidFill>
              </a:rPr>
              <a:t>코드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472514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* &lt;div&gt;</a:t>
            </a:r>
            <a:r>
              <a:rPr lang="ko-KR" altLang="en-US" sz="1000" dirty="0" smtClean="0">
                <a:solidFill>
                  <a:srgbClr val="C00000"/>
                </a:solidFill>
              </a:rPr>
              <a:t>가 </a:t>
            </a:r>
            <a:r>
              <a:rPr lang="en-US" altLang="ko-KR" sz="1000" dirty="0" smtClean="0">
                <a:solidFill>
                  <a:srgbClr val="C00000"/>
                </a:solidFill>
              </a:rPr>
              <a:t>inline</a:t>
            </a:r>
            <a:r>
              <a:rPr lang="ko-KR" altLang="en-US" sz="1000" dirty="0" smtClean="0">
                <a:solidFill>
                  <a:srgbClr val="C00000"/>
                </a:solidFill>
              </a:rPr>
              <a:t>박스로 지정됨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inline </a:t>
            </a:r>
            <a:r>
              <a:rPr lang="ko-KR" altLang="en-US" sz="1000" dirty="0" smtClean="0">
                <a:solidFill>
                  <a:srgbClr val="C00000"/>
                </a:solidFill>
              </a:rPr>
              <a:t>박스는 </a:t>
            </a:r>
            <a:r>
              <a:rPr lang="ko-KR" altLang="en-US" sz="1000" dirty="0">
                <a:solidFill>
                  <a:srgbClr val="C00000"/>
                </a:solidFill>
              </a:rPr>
              <a:t>라인 안에 </a:t>
            </a:r>
            <a:r>
              <a:rPr lang="ko-KR" altLang="en-US" sz="1000" dirty="0" smtClean="0">
                <a:solidFill>
                  <a:srgbClr val="C00000"/>
                </a:solidFill>
              </a:rPr>
              <a:t>다른 요소들과 함께 배치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  공간이 좁으면 남은 부분이 다음 라인으로 넘어감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418" y="4365104"/>
            <a:ext cx="1744083" cy="272415"/>
          </a:xfrm>
          <a:prstGeom prst="wedgeRoundRectCallout">
            <a:avLst>
              <a:gd name="adj1" fmla="val -25145"/>
              <a:gd name="adj2" fmla="val -97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오렌지 바탕은 바깥 </a:t>
            </a:r>
            <a:r>
              <a:rPr lang="en-US" altLang="ko-KR" sz="1000" dirty="0" smtClean="0"/>
              <a:t>&lt;div&gt;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7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46" y="2360766"/>
            <a:ext cx="2977505" cy="26194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display </a:t>
            </a:r>
            <a:r>
              <a:rPr lang="en-US" altLang="ko-KR" dirty="0"/>
              <a:t>: </a:t>
            </a:r>
            <a:r>
              <a:rPr lang="en-US" altLang="ko-KR" dirty="0" smtClean="0"/>
              <a:t>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4220609"/>
            <a:ext cx="3154479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div style="background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&lt;div&gt;</a:t>
            </a:r>
            <a:r>
              <a:rPr lang="en-US" altLang="ko-KR" sz="1400" dirty="0" smtClean="0"/>
              <a:t>inline-block 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379077"/>
            <a:ext cx="3168352" cy="1615916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display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inline-block;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 smtClean="0"/>
              <a:t>border </a:t>
            </a:r>
            <a:r>
              <a:rPr lang="en-US" altLang="ko-KR" sz="1400" dirty="0"/>
              <a:t>: 2px dotted </a:t>
            </a:r>
            <a:r>
              <a:rPr lang="en-US" altLang="ko-KR" sz="1400" dirty="0" err="1"/>
              <a:t>orangered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background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powderblue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margin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10px;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width </a:t>
            </a:r>
            <a:r>
              <a:rPr lang="en-US" altLang="ko-KR" sz="1400" dirty="0"/>
              <a:t>: 60px; height : 80px</a:t>
            </a:r>
            <a:r>
              <a:rPr lang="en-US" altLang="ko-KR" sz="1400" dirty="0" smtClean="0"/>
              <a:t>;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4819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CSS </a:t>
            </a:r>
            <a:r>
              <a:rPr lang="ko-KR" altLang="en-US" sz="1050" dirty="0" smtClean="0">
                <a:solidFill>
                  <a:srgbClr val="C00000"/>
                </a:solidFill>
              </a:rPr>
              <a:t>스타</a:t>
            </a:r>
            <a:r>
              <a:rPr lang="ko-KR" altLang="en-US" sz="1050" dirty="0">
                <a:solidFill>
                  <a:srgbClr val="C00000"/>
                </a:solidFill>
              </a:rPr>
              <a:t>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0564" y="396669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C00000"/>
                </a:solidFill>
              </a:rPr>
              <a:t>HTML </a:t>
            </a:r>
            <a:r>
              <a:rPr lang="ko-KR" altLang="en-US" sz="1050" dirty="0" smtClean="0">
                <a:solidFill>
                  <a:srgbClr val="C00000"/>
                </a:solidFill>
              </a:rPr>
              <a:t>코드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669945" y="3592231"/>
            <a:ext cx="504056" cy="300347"/>
          </a:xfrm>
          <a:custGeom>
            <a:avLst/>
            <a:gdLst>
              <a:gd name="connsiteX0" fmla="*/ 0 w 361950"/>
              <a:gd name="connsiteY0" fmla="*/ 247650 h 257885"/>
              <a:gd name="connsiteX1" fmla="*/ 285750 w 361950"/>
              <a:gd name="connsiteY1" fmla="*/ 228600 h 257885"/>
              <a:gd name="connsiteX2" fmla="*/ 361950 w 361950"/>
              <a:gd name="connsiteY2" fmla="*/ 0 h 25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257885">
                <a:moveTo>
                  <a:pt x="0" y="247650"/>
                </a:moveTo>
                <a:cubicBezTo>
                  <a:pt x="112712" y="258762"/>
                  <a:pt x="225425" y="269875"/>
                  <a:pt x="285750" y="228600"/>
                </a:cubicBezTo>
                <a:cubicBezTo>
                  <a:pt x="346075" y="187325"/>
                  <a:pt x="354012" y="93662"/>
                  <a:pt x="36195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22392" y="334601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margin : 10px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779" y="4980217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* inline-block </a:t>
            </a:r>
            <a:r>
              <a:rPr lang="ko-KR" altLang="en-US" sz="1000" dirty="0" smtClean="0">
                <a:solidFill>
                  <a:srgbClr val="C00000"/>
                </a:solidFill>
              </a:rPr>
              <a:t>박스는 </a:t>
            </a:r>
            <a:r>
              <a:rPr lang="ko-KR" altLang="en-US" sz="1000" dirty="0">
                <a:solidFill>
                  <a:srgbClr val="C00000"/>
                </a:solidFill>
              </a:rPr>
              <a:t>라인 안에 </a:t>
            </a:r>
            <a:r>
              <a:rPr lang="ko-KR" altLang="en-US" sz="1000" dirty="0" smtClean="0">
                <a:solidFill>
                  <a:srgbClr val="C00000"/>
                </a:solidFill>
              </a:rPr>
              <a:t>다른 요소들과 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  함께 배치</a:t>
            </a:r>
            <a:r>
              <a:rPr lang="en-US" altLang="ko-KR" sz="1000" dirty="0" smtClean="0">
                <a:solidFill>
                  <a:srgbClr val="C00000"/>
                </a:solidFill>
              </a:rPr>
              <a:t>.  </a:t>
            </a:r>
            <a:r>
              <a:rPr lang="ko-KR" altLang="en-US" sz="1000" dirty="0" smtClean="0">
                <a:solidFill>
                  <a:srgbClr val="C00000"/>
                </a:solidFill>
              </a:rPr>
              <a:t>동시에 </a:t>
            </a:r>
            <a:r>
              <a:rPr lang="en-US" altLang="ko-KR" sz="1000" dirty="0" smtClean="0">
                <a:solidFill>
                  <a:srgbClr val="C00000"/>
                </a:solidFill>
              </a:rPr>
              <a:t>width, height, margin </a:t>
            </a:r>
            <a:r>
              <a:rPr lang="ko-KR" altLang="en-US" sz="1000" dirty="0" smtClean="0">
                <a:solidFill>
                  <a:srgbClr val="C00000"/>
                </a:solidFill>
              </a:rPr>
              <a:t>으로 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크기 조절 가능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63" y="2348879"/>
            <a:ext cx="2569943" cy="3863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박스 </a:t>
            </a:r>
            <a:r>
              <a:rPr lang="ko-KR" altLang="en-US" dirty="0"/>
              <a:t>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84784"/>
            <a:ext cx="4192910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color : </a:t>
            </a:r>
            <a:r>
              <a:rPr lang="en-US" altLang="ko-KR" sz="1200" dirty="0"/>
              <a:t>blue;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3px dotted red;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 smtClean="0"/>
              <a:t>인라인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인라인</a:t>
            </a:r>
            <a:r>
              <a:rPr lang="ko-KR" altLang="en-US" sz="1200" dirty="0" smtClean="0"/>
              <a:t> 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블록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display:none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				div(none)&lt;/div&gt;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ko-KR" altLang="en-US" sz="1200" dirty="0" smtClean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div(inline</a:t>
            </a:r>
            <a:r>
              <a:rPr lang="en-US" altLang="ko-KR" sz="1200" dirty="0"/>
              <a:t>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				div(inline-block</a:t>
            </a:r>
            <a:r>
              <a:rPr lang="en-US" altLang="ko-KR" sz="1200" dirty="0"/>
              <a:t>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						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span(block</a:t>
            </a:r>
            <a:r>
              <a:rPr lang="en-US" altLang="ko-KR" sz="1200" dirty="0"/>
              <a:t>)&lt;/span&gt; 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&lt;/</a:t>
            </a:r>
            <a:r>
              <a:rPr lang="en-US" altLang="ko-KR" sz="1200" dirty="0"/>
              <a:t>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0427" y="3284983"/>
            <a:ext cx="1744083" cy="442674"/>
          </a:xfrm>
          <a:prstGeom prst="wedgeRoundRectCallout">
            <a:avLst>
              <a:gd name="adj1" fmla="val 79712"/>
              <a:gd name="adj2" fmla="val 69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display:none</a:t>
            </a:r>
            <a:r>
              <a:rPr lang="ko-KR" altLang="en-US" sz="1000" dirty="0" smtClean="0"/>
              <a:t>으로 지정되어 텍스트가 보이지 않음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80810" y="5013175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배치 </a:t>
            </a:r>
            <a:r>
              <a:rPr lang="en-US" altLang="ko-KR" dirty="0" smtClean="0"/>
              <a:t>: position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normal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나타난 순서대로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position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normal flow </a:t>
            </a:r>
            <a:r>
              <a:rPr lang="ko-KR" altLang="en-US" dirty="0" smtClean="0"/>
              <a:t>무시 가능</a:t>
            </a:r>
            <a:endParaRPr lang="en-US" altLang="ko-KR" dirty="0" smtClean="0"/>
          </a:p>
          <a:p>
            <a:r>
              <a:rPr lang="en-US" altLang="ko-KR" dirty="0" smtClean="0"/>
              <a:t>position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이용한 배치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배치 </a:t>
            </a:r>
            <a:r>
              <a:rPr lang="en-US" altLang="ko-KR" dirty="0" smtClean="0"/>
              <a:t>- position : static(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상대 배치 </a:t>
            </a:r>
            <a:r>
              <a:rPr lang="en-US" altLang="ko-KR" dirty="0" smtClean="0"/>
              <a:t>- position : relative</a:t>
            </a:r>
          </a:p>
          <a:p>
            <a:pPr lvl="1"/>
            <a:r>
              <a:rPr lang="ko-KR" altLang="en-US" dirty="0" smtClean="0"/>
              <a:t>절대 배치 </a:t>
            </a:r>
            <a:r>
              <a:rPr lang="en-US" altLang="ko-KR" dirty="0" smtClean="0"/>
              <a:t>- position : absolute</a:t>
            </a:r>
          </a:p>
          <a:p>
            <a:pPr lvl="1"/>
            <a:r>
              <a:rPr lang="ko-KR" altLang="en-US" dirty="0" smtClean="0"/>
              <a:t>고정 배치 </a:t>
            </a:r>
            <a:r>
              <a:rPr lang="en-US" altLang="ko-KR" dirty="0" smtClean="0"/>
              <a:t>- position : fixed</a:t>
            </a:r>
          </a:p>
          <a:p>
            <a:pPr lvl="1"/>
            <a:r>
              <a:rPr lang="ko-KR" altLang="en-US" dirty="0" smtClean="0"/>
              <a:t>유동 배치 </a:t>
            </a:r>
            <a:r>
              <a:rPr lang="en-US" altLang="ko-KR" dirty="0" smtClean="0"/>
              <a:t>- float : left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 smtClean="0"/>
              <a:t>태그의 위치와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  <a:p>
            <a:pPr lvl="1"/>
            <a:r>
              <a:rPr lang="en-US" altLang="ko-KR" dirty="0"/>
              <a:t>top, bottom, left, right, width, </a:t>
            </a:r>
            <a:r>
              <a:rPr lang="en-US" altLang="ko-KR" dirty="0" smtClean="0"/>
              <a:t>height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이들 </a:t>
            </a:r>
            <a:r>
              <a:rPr lang="ko-KR" altLang="en-US" dirty="0" err="1" smtClean="0"/>
              <a:t>프로퍼티는</a:t>
            </a:r>
            <a:r>
              <a:rPr lang="ko-KR" altLang="en-US" dirty="0"/>
              <a:t> 배치 방법에 따라 다르게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295800" y="57780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600" y="514440"/>
                <a:ext cx="32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244680" y="584280"/>
              <a:ext cx="1505520" cy="255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520560"/>
                <a:ext cx="1537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5321160" y="438120"/>
              <a:ext cx="819720" cy="3621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1800" y="428760"/>
                <a:ext cx="83844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12811</TotalTime>
  <Words>1656</Words>
  <Application>Microsoft Office PowerPoint</Application>
  <PresentationFormat>화면 슬라이드 쇼(4:3)</PresentationFormat>
  <Paragraphs>801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HY나무L</vt:lpstr>
      <vt:lpstr>SourceCodePro-Regular</vt:lpstr>
      <vt:lpstr>YDVYGOStd11</vt:lpstr>
      <vt:lpstr>맑은 고딕</vt:lpstr>
      <vt:lpstr>휴먼편지체</vt:lpstr>
      <vt:lpstr>Arial</vt:lpstr>
      <vt:lpstr>Wingdings</vt:lpstr>
      <vt:lpstr>Wingdings 2</vt:lpstr>
      <vt:lpstr>가을</vt:lpstr>
      <vt:lpstr>제5장 CSS 고급</vt:lpstr>
      <vt:lpstr>배치</vt:lpstr>
      <vt:lpstr>블록 박스와 인라인 박스</vt:lpstr>
      <vt:lpstr>PowerPoint 프레젠테이션</vt:lpstr>
      <vt:lpstr>display : block</vt:lpstr>
      <vt:lpstr>display : inline</vt:lpstr>
      <vt:lpstr>display : inline-block</vt:lpstr>
      <vt:lpstr> 예제 5–1 display 프로퍼티로 박스 유형 설정 </vt:lpstr>
      <vt:lpstr>박스의 배치 : position</vt:lpstr>
      <vt:lpstr>상대 배치, position : relative</vt:lpstr>
      <vt:lpstr>예제 5-2 position : relative 상대 배치</vt:lpstr>
      <vt:lpstr>예제 5-2 실행 결과</vt:lpstr>
      <vt:lpstr>예제 5-3 position:absolute 절대 배치 </vt:lpstr>
      <vt:lpstr>예제 5-4 position : fixed로 브라우저 하단 오른쪽에 고정 배치</vt:lpstr>
      <vt:lpstr>예제 5-5 float : right로 브라우저의 오른편에 항상 배치</vt:lpstr>
      <vt:lpstr>예제 5-6 z-index로 카드 쌓기</vt:lpstr>
      <vt:lpstr>예제 5-7 visibility로 텍스트 숨기기</vt:lpstr>
      <vt:lpstr>예제 5-8 overflow 프로퍼티 활용</vt:lpstr>
      <vt:lpstr>CSS3로 리스트 꾸미기</vt:lpstr>
      <vt:lpstr>리스트 꾸미기에 사용할 HTML 페이지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예제 5-9 CSS3 스타일을 응용하여 리스트로 메뉴 만들기 </vt:lpstr>
      <vt:lpstr>CSS3로 표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폼 꾸미기</vt:lpstr>
      <vt:lpstr>폼 꾸미기</vt:lpstr>
      <vt:lpstr>예제 5-11 스타일로 폼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Lee kabsung</cp:lastModifiedBy>
  <cp:revision>506</cp:revision>
  <dcterms:created xsi:type="dcterms:W3CDTF">2011-08-27T14:53:28Z</dcterms:created>
  <dcterms:modified xsi:type="dcterms:W3CDTF">2019-09-16T08:20:00Z</dcterms:modified>
</cp:coreProperties>
</file>