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405" r:id="rId2"/>
    <p:sldId id="419" r:id="rId3"/>
    <p:sldId id="372" r:id="rId4"/>
    <p:sldId id="420" r:id="rId5"/>
    <p:sldId id="421" r:id="rId6"/>
    <p:sldId id="422" r:id="rId7"/>
    <p:sldId id="423" r:id="rId8"/>
    <p:sldId id="424" r:id="rId9"/>
    <p:sldId id="425" r:id="rId10"/>
    <p:sldId id="406" r:id="rId11"/>
    <p:sldId id="373" r:id="rId12"/>
    <p:sldId id="407" r:id="rId13"/>
    <p:sldId id="368" r:id="rId14"/>
    <p:sldId id="408" r:id="rId15"/>
    <p:sldId id="417" r:id="rId16"/>
    <p:sldId id="369" r:id="rId17"/>
    <p:sldId id="399" r:id="rId18"/>
    <p:sldId id="409" r:id="rId19"/>
    <p:sldId id="375" r:id="rId20"/>
    <p:sldId id="397" r:id="rId21"/>
    <p:sldId id="377" r:id="rId22"/>
    <p:sldId id="410" r:id="rId23"/>
    <p:sldId id="378" r:id="rId24"/>
    <p:sldId id="411" r:id="rId25"/>
    <p:sldId id="389" r:id="rId26"/>
    <p:sldId id="390" r:id="rId27"/>
    <p:sldId id="412" r:id="rId28"/>
    <p:sldId id="400" r:id="rId29"/>
    <p:sldId id="413" r:id="rId30"/>
    <p:sldId id="391" r:id="rId31"/>
    <p:sldId id="392" r:id="rId32"/>
    <p:sldId id="414" r:id="rId33"/>
    <p:sldId id="393" r:id="rId34"/>
    <p:sldId id="415" r:id="rId35"/>
    <p:sldId id="416" r:id="rId36"/>
    <p:sldId id="39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5"/>
            <p14:sldId id="419"/>
            <p14:sldId id="372"/>
            <p14:sldId id="420"/>
            <p14:sldId id="421"/>
            <p14:sldId id="422"/>
            <p14:sldId id="423"/>
            <p14:sldId id="424"/>
            <p14:sldId id="425"/>
            <p14:sldId id="406"/>
            <p14:sldId id="373"/>
            <p14:sldId id="407"/>
            <p14:sldId id="368"/>
            <p14:sldId id="408"/>
            <p14:sldId id="417"/>
            <p14:sldId id="369"/>
            <p14:sldId id="399"/>
            <p14:sldId id="409"/>
            <p14:sldId id="375"/>
            <p14:sldId id="397"/>
            <p14:sldId id="377"/>
            <p14:sldId id="410"/>
            <p14:sldId id="378"/>
            <p14:sldId id="411"/>
            <p14:sldId id="389"/>
            <p14:sldId id="390"/>
            <p14:sldId id="412"/>
            <p14:sldId id="400"/>
            <p14:sldId id="413"/>
            <p14:sldId id="391"/>
            <p14:sldId id="392"/>
            <p14:sldId id="41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CF0C6"/>
    <a:srgbClr val="C9E7A7"/>
    <a:srgbClr val="669900"/>
    <a:srgbClr val="8BB0CF"/>
    <a:srgbClr val="7AA5C8"/>
    <a:srgbClr val="42739C"/>
    <a:srgbClr val="FF5B5B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9346" autoAdjust="0"/>
  </p:normalViewPr>
  <p:slideViewPr>
    <p:cSldViewPr>
      <p:cViewPr>
        <p:scale>
          <a:sx n="100" d="100"/>
          <a:sy n="100" d="100"/>
        </p:scale>
        <p:origin x="10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0:41:50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18838 9102 0,'0'0'0,"-53"17"187,36-17-171,-1 0-16,-17 0 15,-53 0 1,17 0 0,-52 0-1,34 0 1,19 0-16,-18 0 15,-53 0 1,105 0-16,19 0 16,17 53 218,-18 18-234,18-36 16,-18 89-16,18-36 15,0-18 17,0 1-17,0-36 1,0-17-1,0 52 1,0-52-16,0 0 16,0 17-16,0-18 0,0 36 15,0-17 1,0 17 0,0-36-1,53-17 251,-35 0-266,17-17 15,18 17-15,159-18 16,17 0 0,-17 18-1,-124 0 1,18 0-16,-71 0 16,0 0-16,-17 0 15,0 0 1,-1 0 31,54-17-32,-1 17 1,72-18 0,16 18-1,-17-18 1,-52 18-1,-37 0 1,-52-70 172,0 35-188,0-36 15,0 36-15,0-36 16,0-52-1,0 35 1,0-1 0,-17 19-1,17 34 1,0 1 15,-18-18-15,1 36-1,17-1 17,0-17 77,-18-1-93,0 19-1,1 17 79,-89 0-78,-106 17-1,-88-17 1,-53 0 0,159 0-1,106 0 1,71 0-16,-19 0 15,36 18 251</inkml:trace>
  <inkml:trace contextRef="#ctx0" brushRef="#br0" timeOffset="10330.0618">18662 9278 0,'-18'0'47,"-17"18"-47,0-1 15,17 19 1,-35-1 0,36 0-1,-1-17 1,-17 17-1,-1-17 1,19-1 0,17 1-1,35 35 110,-17-35-109,17-1 0,0 36-1,0-18 1,-17-17-1,-18 0 1,18-18 0</inkml:trace>
  <inkml:trace contextRef="#ctx0" brushRef="#br0" timeOffset="11162.0563">18768 9296 0,'0'70'78,"0"-34"-63,0-19-15,0 54 16,0-1 0,0-34-1,0-1 1,0 18-1,0-36 1,0 19 15,0-1-15,0-17 0,17 17-1,-17-18 1</inkml:trace>
  <inkml:trace contextRef="#ctx0" brushRef="#br0" timeOffset="12478.102">18785 9366 0,'36'-17'156,"-36"-1"-156,35 18 31,-17 0 1,-1 0 61,1 18-14,-18-1-48,0 1 0,0 0 32,0-1-48,0 1 1,-18-18-1,18 17 17,0 1-17,-17-18 1,-1 0 15,0 0-15,1 0 46</inkml:trace>
  <inkml:trace contextRef="#ctx0" brushRef="#br0" timeOffset="14164.11">19103 9331 0,'18'0'140,"-1"0"-124,1 18 0,-1-1 15,1 1-16,0-18 48,-1 18-32,-17-1-15,18-17-1,0 0 1,-1 0 15,-17 18-15,0 35 171,-17-53-187,-19 35 16,19-17 0,-1-1-1,-17 1 1,17 0 0,18-1-1,-17-17 1,-1 53-1,-17-18 1,17-17 0</inkml:trace>
  <inkml:trace contextRef="#ctx0" brushRef="#br0" timeOffset="54220.3281">10389 9119 0,'0'18'78,"0"0"-62,0-1-16,0 18 15,0 1 1,0-1 0,0 18-1,0 0 1,0-18 0,0-17 15,0 35-16,0-36 1,0 36 0,0 18-1,-17-18 1,17-36 0,0 72 15,0-54-16,0-18 1,0 36 0,0-35-1,0 0 1,0-1 0,17-17 312,19 0-313,-19 0 1,36 0 0,18-17-1,-36 17-15,-17 0 16,-1 0-16,36 0 0,-35 0 15,35 0 1,-18 0 0,0 0-1,18 0 1,53 0 0,-35 0-1,34 0 1,-105 17 15,36-17 16,70 0-31,-89 0-1,54 0 1,-36 0-16,18 0 15,-35 0 17,34 0 46,-34 0-63,70 0-15,-70 0 16,88 18 0,-53-18-1,17 0 1,-52 0 31,0 0-32,34 0 17,19 0-32,35 0 15,0 18 1,-36-18 0,-35 0-1,1 0 1,-1 17-1,18-17 17,-18 0-32,36 18 15,-54-18-15,1 0 16,53 0 0,-18 0-1,-1 0 1,-16 0-1,-1 0 1,0 0 0,-17 0-1,0 0 32,87 18-31,-52-18-16,53 0 15,0 0 17,-53 0-32,-18 0 15,89 0-15,-89 0 16,0 0 0,-17 0-1,-1 0 1,1 0-1,35 0 1,53 0 0,0 0-1,-53 0-15,35 0 16,-35 0-16,0 0 16,-36 0-1,19 0-15,-1 0 31,0 0-31,0 0 32,54 0-17,-54 0-15,18 0 16,-18 0-16,-17 0 16,-1 0-1,1 0 1,0 0-1,-1 0 1,1 0 0,0 0-1,-1 0 1,36 0 0,35 0-16,53 0 15,-105 0 1,52 0-16,-35 0 15,-18 0 1,0 0 15,18 0-15,53-18 0,-18 18-1,71-18 1,-18 18-1,-123 0 1,-1 0 15,19-17 1,17 17-32,17 0 15,-17-18 1,-35 18-1,-1 0 1,19 0 125</inkml:trace>
  <inkml:trace contextRef="#ctx0" brushRef="#br0" timeOffset="57479.8916">10425 9084 0,'35'0'94,"0"0"-63,0 0-15,18 0-1,36 0 1,16 0-1,-52 0 1,18 0 0,17 0-1,71 0 1,-106 0-16,-18 0 16,177 0-1,-124 0-15,35 0 16,-17 0-1,0 0 1,-35 0 0,-36 0 15,0 0-15,53 18-1,71-18 1,-18 0-1,-53 0 1,-17 0 0,-18 0-1,-36 17 1,36-17-16,18 0 16,-1 0-16,-17 0 15,-17 0-15,69 0 16,-16 0-1,-54 0 1,18 0 0,88 0-1,-35 0 17,0 18-17,-53-18-15,-1 0 16,1 0-16,0 18 15,-35-18 1,0 0 0,70 0-1,18 0 1,-53 0 0,17 0-1,-17 0-15,35 0 16,-35 0-1,-35 0-15,105 0 16,36 0 0,-18 0-1,-17 0 1,17 0 15,-53-18-15,-70 18-16,-1 0 15,1 0 32,35 0-31,-18 0-16,53-18 16,18 18-1,-71 0 1,-17 0-1,17 0 110,-17 0-125,-1 0 16,19 0 0,-19-17-1,1 17 1,17 0 0,-17-18 15,0 18-16,-1 0 1,54 0 0,-18-18-1,-36 18 63,19 0-62,-19 0 0,1 0-1,-18 18 126,0 0-125,0 35-1,0-18 1,0 18-1,0-18 1,0-17 0,0 17-1,0 71 1,0-71 0,0 0-1,0-17 1,0 0-1,0-1 1,0 19 0,0-19-1,18 1 1,-18 17 15,0 0-15,0 1 15,0-19-15,0 1-1,17 0 17,-17-1-17,18 18 1,-18-17 62,0 0-47,17-1-15</inkml:trace>
  <inkml:trace contextRef="#ctx0" brushRef="#br0" timeOffset="59132.0634">10689 9296 0,'-17'53'78,"-1"-53"-62,0 17-1,18 1 1,-17 0 0,17-1-1,0 1 63,-18-1-46,18 19-17,0-19 79,0 1-78,-18 0 15,54-18 125,-1 17-109,0 1-31,-17 17-1,17 0 1,-17-17 0</inkml:trace>
  <inkml:trace contextRef="#ctx0" brushRef="#br0" timeOffset="60903.8841">10901 9384 0,'0'-18'31,"-18"18"-16,1 0 48,-1 0-32,0 0-15,1 0-1,-1 0 48,0 0-32,36 18 141,0-18-156,-18 18-1,17-18 32,1 0-31,0 0 15,17 17-15,-18-17-1,1 18 48,0-1-48,-1 1 17,-17 17-17,0-17 1,0 0 0,0 17-1,-17-17 16,-19-1-15,19-17 0,-1 18-1,-17-18 1,0 0 15,17 0-15</inkml:trace>
  <inkml:trace contextRef="#ctx0" brushRef="#br0" timeOffset="61798.0619">11042 9384 0,'0'18'125,"0"17"-110,0-18-15,0 19 16,0-1 0,0 0-1,0 1 1,0-19-16,18-17 15,-18 35 1</inkml:trace>
  <inkml:trace contextRef="#ctx0" brushRef="#br0" timeOffset="62834.0429">11060 9349 0,'0'-36'125,"0"19"-110,0-1 1,17 18 47,1-18-48,-1 18 48,19 0-48,-36 18 17,17 35-1,-17-35 0,0-1-15,0 1-1,0 0 17,0-1-17,0 1 1,0-1 31,-35 1-32,17 0 1,1-18 0,-1 0 46,1 0-31</inkml:trace>
  <inkml:trace contextRef="#ctx0" brushRef="#br0" timeOffset="64330.6792">11377 9419 0,'-18'0'62,"1"0"-30,-1 0-17,-17 18 1,17-1 0,1 1-1,17 0 1,0-1 31,0 1-32,0 17 1,0-17 15,0 0-15,0-1-1,17 1 1,1-18 47,0 0-48,17-18 1,-35-17 15,0 17-15,17-17-1,-17 0 1,0 17 15,0 0-15,0 1-1,0-1 17,18 36 77,-18-1-93,18 19-1,-18-19 17,0 1-17,17-18 16,-17 18 1</inkml:trace>
  <inkml:trace contextRef="#ctx0" brushRef="#br0" timeOffset="65397.8786">11518 9402 0,'0'17'63,"0"1"-63,0 17 15,0 0 1,0 18 0,0-35-1,0 0 1,0-36 125,0 0-126,0-17 1,0 0-1,0-1 1,0 19 0,0-1-1,0 1 1,18 17 0,-1-18 15,1 18 0,-18 18 0,18-1-15,-1 1 0,-17-1-1,18 19 1,-18-19-1,0 1 1,0 35 0,0-35-1,0-1 17</inkml:trace>
  <inkml:trace contextRef="#ctx0" brushRef="#br0" timeOffset="66519.3046">11695 9278 0,'35'0'62,"-35"18"-46,17-18 31,1 17-32,17 19 1,1-19 0,-19-17-1,-17 18 141,0 0-124,0-1-17,-35 18 1,17 1 0,18-19-1,-35 36 1,35-35-1,0 0 64</inkml:trace>
  <inkml:trace contextRef="#ctx0" brushRef="#br0" timeOffset="67812.5362">12065 9172 0,'0'53'125,"0"-18"-125,-18-17 16,18 70-1,-17 18 1,17-35 0,0-54-16,0 19 15,0-1-15,0-18 16,0 1-16,0 0 16,0 17-1,0 0 1,0 1 15,0-19-15,0 1-1,0 17 1,0 53 0,0-52-1,0-1 1,0-17 15,0 17 16,0-18-31,0 1-1,0 0 1,0-36 78</inkml:trace>
  <inkml:trace contextRef="#ctx0" brushRef="#br0" timeOffset="69057.8159">12453 9349 0,'-35'17'93,"17"1"-93,-35 17 16,36 0 0,17-17-1,-18-18 1,-17 53-1,17-18 1,18-17 15,18 0 141,17-1-172,-17 1 16,-1-1-1,18 1 1,-35 0 0,18-18-1,0 17 17,-1-17-1,-17 36-16</inkml:trace>
  <inkml:trace contextRef="#ctx0" brushRef="#br0" timeOffset="70398.2044">12629 9454 0,'-35'0'172,"18"18"-156,-1 0-1,0 17 17,18 0-1,0-17 110,18-18-126,0 0 1,-1 0 15,1 0 32,-18 18-48,17-1 1,-17 1 46,0 17-46,-17-35 15,-1 35-15,1-17 15,-1-18 0,0 0 32,1 0-48,-1-18 1,18 1 62</inkml:trace>
  <inkml:trace contextRef="#ctx0" brushRef="#br0" timeOffset="71268.1755">12665 9525 0,'17'0'218,"-17"18"-202,0 17 0,0 18-1,0-18 17,0-17-17,0 35 1,0-36-1,0 1 17,0 0-17</inkml:trace>
  <inkml:trace contextRef="#ctx0" brushRef="#br0" timeOffset="72161.8693">12682 9454 0,'0'-17'140,"36"-1"-93,-19 18 31,-17 35 16,18-17-63,-18 0-15,0-1 62,0 1-31</inkml:trace>
  <inkml:trace contextRef="#ctx0" brushRef="#br0" timeOffset="73461.8927">12876 9490 0,'-17'0'93,"-1"35"-77,0-17 15,1 17-15,17 0-1,0 0 1,0-17 0,0 0 15,0-1-15,17-17-1,1 0 32,0 0-31,17-35-1,-35 0 17,0 17-32,0-17 15,0 17 1,0-17 15,0 70 141,0-17-156,0 0 15,18-1 16</inkml:trace>
  <inkml:trace contextRef="#ctx0" brushRef="#br0" timeOffset="74295.0327">12965 9419 0,'0'53'15,"0"-18"1,0 1 0,0-1-1,0 0 1,0-17 0,17-1-1,-17-69 157,0 34-156,0-17-16,18-1 15,-18 19 1,0-1 0,17 18 15,1 0 0,0 0-15,-1 0-1,1 35 1,0 1 0,-1-36-1,-17 17 1,0 1-1</inkml:trace>
  <inkml:trace contextRef="#ctx0" brushRef="#br0" timeOffset="75540.149">13176 9366 0,'18'0'31,"0"36"-15,-1-36-1,18 17 1,1 18-1,-19-35 17,19 36-17,-19-19 1,1-17 0,-18 18 109,0 0-110,-35 17 16,-1 0-31,36-17 16,-35-18 15,17 17-15</inkml:trace>
  <inkml:trace contextRef="#ctx0" brushRef="#br0" timeOffset="77046.4488">13741 9243 0,'0'53'31,"0"-36"-31,0 19 16,0-19 0,0 19-16,0 16 31,0 1-15,0 18-1,0 35 1,0-18-1,0-70 1,0-1 0,0 1-1,17-1 1,-17 36 0,0-35-1,0 0 1,0 17 46,0-17 141,18-1-109,-18 1-63,0 0-15</inkml:trace>
  <inkml:trace contextRef="#ctx0" brushRef="#br0" timeOffset="79255.9927">14376 9472 0,'-36'18'94,"19"-1"-94,-19 19 15,1-19-15,-18 54 16,18-36-1,17-17 1,18-1 15,18 1 79,0-18-95,17 18 1,-17-1 0,-1 1-1,18-18 1,-35 18-1,18-18 1,-18 17 15,18-17-15</inkml:trace>
  <inkml:trace contextRef="#ctx0" brushRef="#br0" timeOffset="80502.778">14552 9666 0,'0'-18'63,"0"1"-32,-18 34 47,-17-17-62,18 36-1,17-19 1,0 1 0,0 17-1,0-17 1,0 17-1,0-17 1,17-1 0,1-17-1,-18 18 1,17-18 0,19-18 15,-36-34-16,17 52 1,-17-36 0,0 19-1,0-19 17,18 54 139,0 0-155,-1-1 0,-17 1-1,18-18 1,0 18 15,-1-1-15,1-17 46,-1 0 32</inkml:trace>
  <inkml:trace contextRef="#ctx0" brushRef="#br0" timeOffset="81481.9987">14764 9472 0,'35'0'94,"0"0"-63,1 18-15,-19-1-1,1-17 1,17 18 0,-35 0-1,18-18 1,-1 0 140,-17 17-93,0 1-32,0 17-31,0-17 16,0-1-1,-35 36 1,17-35 15,18 0-31,0-1 16,0 1-1,-17 0 1,-1-1 0,18 1-1,-17 17 1</inkml:trace>
  <inkml:trace contextRef="#ctx0" brushRef="#br0" timeOffset="84134.3427">17833 9490 0,'-18'0'141,"1"0"-110,-19 0 1,19 0-17,-1 0 1,-17 0 15,17 0-15,1 0-1,-1 0 1,0 0 0,-35 0-1,36 0 1,-1 0-1,0 0 1,1 0 15,-71 0-15,52 0 0,1 0-1,17 0 1,-35 0-1,36 0 1,-71 0 0,70 0-1,0 0 1,-17 0 31,-18 17-32,36-17-15,-36 0 16,35 0 0,0 0 15,1 0-15,-19 18-16,-16-18 15,-19 0-15,36 0 16,-18 18-1,17-18 1,-34 0 0,17 0-1,18 0-15,-1 0 16,-16 0 0,34 0-16,-35 0 15,35 0 1,1 0 46,-1 17-46,-17-17 0,17 0-1,0 0 16,54-17 235,-36-19-250</inkml:trace>
  <inkml:trace contextRef="#ctx0" brushRef="#br0" timeOffset="85337.8642">16369 9384 0,'-18'18'110,"1"17"-95,-1-18 1,0 1-1,18 0 1,-17-18 0,17 17-1,-18-17 48,0 36-48,1-36 1,52 17 187,18 1-187,-35-18-16,35 35 15,-18-17 1,35 17 0,-34-17-1,-19-18 17,-17 17-17,18-17 1</inkml:trace>
  <inkml:trace contextRef="#ctx0" brushRef="#br0" timeOffset="87032.0189">9543 8908 0,'-18'53'16,"18"-36"-1,-18 18 1,18 36-1,0 17 1,0-70 0,0 17-16,0-17 15,0 17 17,0-17-17,0-1 1,0 1-1,18-18 79,17-18-78,-17-17-1,17 35 1,-17 0 47,-1 0-48</inkml:trace>
  <inkml:trace contextRef="#ctx0" brushRef="#br0" timeOffset="87634.9072">9701 9119 0,'0'18'78,"0"17"-47,0-17-15,0-1 0</inkml:trace>
  <inkml:trace contextRef="#ctx0" brushRef="#br0" timeOffset="88035.1311">9701 8978 0</inkml:trace>
  <inkml:trace contextRef="#ctx0" brushRef="#br0" timeOffset="89429.4823">9913 9031 0,'-18'0'109,"1"0"-93,-1 35 62,0-35-63,18 18 64,0 0-48,0-1 0,18-17 0,17 0-15,1 0 31,-19 0-32,1 0 17,0 18 30,-18 0-31,0-1 48,0 18-64,0-17-15,0 0 16,0 17-1,-36-17 1,1-18 15,17 0 1,1 0 14,-1 0-14,18-18-1</inkml:trace>
  <inkml:trace contextRef="#ctx0" brushRef="#br0" timeOffset="90034.1343">10019 9119 0,'35'0'31,"0"0"-31,1 0 16,-1-17 0,-17 17-1,-18-18 16,17 18-15,1 0 15</inkml:trace>
  <inkml:trace contextRef="#ctx0" brushRef="#br0" timeOffset="91322.4203">10054 8925 0,'0'18'171,"0"17"-155,0-17 0,0 17-1,18-17 1,-18-1 0,17 1-1,-17 0 1,0-1-1,0 1 1,18 0 0,-18 17-1,18 0 1,-1 0 46,1 1-30,-18-19-1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3:42:44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8378 0,'35'0'468,"-17"0"-452,-1 0 15,1 18-15,-1-18 62,1 0-62,0 0 46,-1 0-31,-17 18-15,18-18 0,35 17 77,-35 1-77,17-18 0,0 18-1,36-18 1,-36 17-1,-17-17-15,34 0 16,-34 0-16,0 0 16,-1 18-16,1-18 15,35 0 32,0 18-47,-35-18 16,34 0-1,-16 0 1,17 17 0,0-17-1,-18 0 1,0 18 15,0-18-15,1 17-1,-1-17-15,-17 0 16,17 18-16,0-18 0,-17 0 16,88 18-1,-71-18 1,18 0 0,-36 0-16,1 0 15,0 0-15,-1 17 31</inkml:trace>
  <inkml:trace contextRef="#ctx0" brushRef="#br0" timeOffset="2869.9919">9366 8467 0,'18'0'187,"0"17"-171,-1-17-1,1 18 17,-1-18 46,-17 18-63,18-18 1,-18 17 31,18-17 0,-1 18-32,1-18 1,-18 17 93,18-17-77,-18 18 296,-18-18-313,18 18 1,-35-1 0,17 1-1,0-18 1,1 18 0,-1-18 15,18 17-16,-53 19 32,36-36-31,17 17 31,-18 1 0,0-18-32</inkml:trace>
  <inkml:trace contextRef="#ctx0" brushRef="#br0" timeOffset="29297.9158">9878 8625 0,'17'0'812,"1"0"-733,0 0-48,-1 0 31,1 0-30,0 0 46,-18 18 187,0 0-249,0-1 15,0 1-15,-18 0-1,0 17 32,18-17-31,0-1 0,-17 1-1,17-1 1,-18 1-1,0 0 32,18-1-31</inkml:trace>
  <inkml:trace contextRef="#ctx0" brushRef="#br0" timeOffset="31017.927">10089 8590 0,'0'35'125,"0"-17"-110,0 17-15,0-17 16,0 17 0,0-17 15,0 0-15,0-1-1,0 1 32,0 17 47</inkml:trace>
  <inkml:trace contextRef="#ctx0" brushRef="#br0" timeOffset="31729.9107">10125 8643 0,'35'0'156,"-17"0"-140,-1 0-1,1 0 17,0 0 30</inkml:trace>
  <inkml:trace contextRef="#ctx0" brushRef="#br0" timeOffset="32631.9068">10231 8555 0,'0'35'109,"0"0"-93,0-17 0,0 0-16,0 35 15,0-18 1,0-17-1,0-1 17,0 1-17,0-1 17,0 1-1,0 0 125,0-1-109</inkml:trace>
  <inkml:trace contextRef="#ctx0" brushRef="#br0" timeOffset="33752.2687">10460 8520 0,'-18'0'16,"1"17"15,17 1 0,-18-18-15,18 35 15,-18-17-15,1 17-1,17 0 1,0-17-1,0 17 1,0-17 0</inkml:trace>
  <inkml:trace contextRef="#ctx0" brushRef="#br0" timeOffset="50085.856">10389 8608 0,'18'0'125,"0"17"-78,-1-17-32,1 0 126,-18 18-110,17-18-15,-17 18 46,18-18 17</inkml:trace>
  <inkml:trace contextRef="#ctx0" brushRef="#br0" timeOffset="51810.679">10354 8837 0,'35'0'171,"-17"0"-171,17 0 16,-17 0 0,-1 0-1,1 0 1,0 0 0,-1 0 30,19 0-30</inkml:trace>
  <inkml:trace contextRef="#ctx0" brushRef="#br0" timeOffset="52602.0675">10477 8837 0,'0'53'110,"0"-35"-95,0 17 1,0-17-1,0 17 1,0-18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3:59:49.8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9402 14993 0,'0'18'500,"0"-1"-485,0 1 1,0 0 15,0-36 344,0 0-359,0-35-16,0 36 15,0-1 1,0 0 0,0 1 30,17 87 95,-17-52-141,0 0 16,0-1 124,0 1-124,0 17 140,0-17-156,0 0 31,0-36 251,0-17-282,0 17 31,0 0 31,0-17 17,0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3:59:57.6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7020 10001 0,'18'0'281,"17"0"-281,-17 0 16,35 0 46,-36 0-62,1 0 16,17-17-1,-17 17-15,35 0 16,0-18-16,17 18 16,1-18-1,35 1 1,0 17 15,-36-18-15,-35 18-1,-17-18 1,0 18 109,-1 0-63,36 0-46,-35 0 0,-1 0-1,1 0 1,0 0 62,-1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3:57:2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5874 8167 0,'17'0'125,"1"0"-93,0 0-17,-1 0 1,19 0 15,-19 0 0,1 0-15,-1 0 31,1 0 109</inkml:trace>
  <inkml:trace contextRef="#ctx0" brushRef="#br0" timeOffset="2955.9518">5380 8326 0,'0'35'156,"0"-18"-140,0 1-1,0 0 1,0 17 31,0 0-32,0-17 32,0 0-31,0-1 15,18 18 0,-18-17-15,17 0 0,-17-1 30,18-17-30,-1 0 62,1 0-31,17 0-31,-17-17 31,0 17-32,-1-18 1,-17 0 15,0 1-15,0-1-1,0-17 17,0 17-17,0-17 1,0 17-1,0 1 1,0-1 0,0 0-1,0-17 1,0 18 0,0-1 62</inkml:trace>
  <inkml:trace contextRef="#ctx0" brushRef="#br0" timeOffset="4858.8771">5680 8343 0,'0'18'109,"0"-1"-93,0 19-1,17-19-15,-17 1 16,0 17 0,0 1-1,0-19 1,0 1 62,0 17 78,0-17-140,0-1 0</inkml:trace>
  <inkml:trace contextRef="#ctx0" brushRef="#br0" timeOffset="7656.9393">5697 8326 0,'18'0'156,"0"0"-125,17 0-15,-17 0 15,-1 0 47,1 0-62,-1 0 31,-17 17 15,0 1-30,0 17 30,0-17-46,0-1 93,-17-17-93,-1 0-1,18 18 17,-17-18 30,-1 0-46,0 0 359,18 18 15,0-1-343,18 1-31,0 0 31,-18-1-32,17 1 79,1-1-47,-18 1 0,17 0 140,1-1-140</inkml:trace>
  <inkml:trace contextRef="#ctx0" brushRef="#br0" timeOffset="19437.2357">5962 8326 0,'18'35'125,"-18"-18"-109,0 1-1,0 17-15,0-17 16,0 0 0,0-1-1,17 1 1,-17 0-1,0 17 1,0-18 31,0 1-31,0 0 15,18-18 313,-1 0-298,1 0-30,0 0 78,-1 0-79,1 0 17,0 0 61,-1 0-46,1 0 16,0 0 31,-1 0-79</inkml:trace>
  <inkml:trace contextRef="#ctx0" brushRef="#br0" timeOffset="21905.9011">6615 8096 0,'17'-17'281,"1"17"-203,17 0 0,-17 0-62,-1 0 46,1 0-46,0 0 93,-1 0-93,1 0 31,0 0-32,17 17 1,-17-17 0,34 18-1,-16-18 1,34 0-1,-17 0 1,-35 0 47,-1 0 62,1 0-110,0 0 1,52 0-1,-52 0 1,105 0 0,-105 0-1,0 0 1,-1 0 0,1 0 93,35 0-93,-35 0-1,17 0 1,-18 0-1,19 0 1,-19 0-16,1 0 16,0 0-16,-1 0 15,1 0 1,35 0 0,-36 0-1,1 0 1,0 0-1,-1 0 1,1 0 0,0 0 31,-1 0-32,1 0 1,17 0 15,-17 0-15</inkml:trace>
  <inkml:trace contextRef="#ctx0" brushRef="#br0" timeOffset="24531.8946">7126 8396 0,'0'0'0,"-18"0"46,1 0 17,-1 0-47,18 35-1,0-17 32,0 17-31,0-17 46,0 17-46,18-35 15,-1 0-15,-17 18 31,18-18-1,0 0-14,-18-18 46,17 1-63,-17-1 17,18 0-17,-18 1 1,0-1 31,0-17-32,-18 17 48,18 0-47</inkml:trace>
  <inkml:trace contextRef="#ctx0" brushRef="#br0" timeOffset="39662.5963">7302 8273 0,'0'17'94,"0"1"-79,0 17-15,0-17 16,0-1 0,0 1-1,0 0 1,0 17-1,0 18 1,0-35 15,0-1-15,0 1 0,0 17-1,0-17 16,0 17-15,18-35 15,-18 35-15,0-17 15,0 0 16,0-1-31</inkml:trace>
  <inkml:trace contextRef="#ctx0" brushRef="#br0" timeOffset="43314.5894">7444 8273 0,'17'0'296,"1"0"-280,0 0 47,-18 17-48,17-17 32,1 18 297,-18 17-329,0-17 17,0-1 15,0 1-32,-18-18 173,1 0-110,-1 0-31,0 0-32,1 0 282,17 18-187,0 17-95,0-17 16,17-18 360,1 0-375,0 0 31,-1 0-1,1 0-14,17 0-1</inkml:trace>
  <inkml:trace contextRef="#ctx0" brushRef="#br0" timeOffset="44648.3593">7461 8555 0,'18'0'234,"0"0"-218,-1 0-1,1 0 1,-1 0 15,1 0-15,0 0 46,-1 0-46,1 0 62</inkml:trace>
  <inkml:trace contextRef="#ctx0" brushRef="#br0" timeOffset="48015.8174">7461 8696 0,'0'18'63,"0"-1"-48,0 19 1,0-19 15,0 1-15,0 17-16,0-17 47,18-18 156,17 0-172,-17 0-15,-1 0 15,1 0-16,0 0 48,-1 0-47,1-18 15,-18 0 141,0 1-141,0-18-15,18 17-1,-18 0 1,0-17-1,0 17 32,0 1-31,0-1 0,-36 18 155,19 0-108,-1 0-47,0 0 515,1 0-516,-1 0 345,1 0-313,-1 0-32,18 35 173,0-17-157,0 0 0,0-1 1</inkml:trace>
  <inkml:trace contextRef="#ctx0" brushRef="#br0" timeOffset="52421.8057">9507 8220 0,'18'0'218,"17"0"-202,1 0 15,-19 0-15,1 0 15,-1 0 0,-17-18-15,18 18 0,0 35 124,-18-17-124,0 0 0,17 17-1,-17-17 1,0-1 15,0 1-15</inkml:trace>
  <inkml:trace contextRef="#ctx0" brushRef="#br0" timeOffset="53558.305">9578 8326 0,'-18'0'16,"1"0"78,34 0 15,19 0-93,-19 0-1,1 0 1,-1-18 0,1 18-1</inkml:trace>
  <inkml:trace contextRef="#ctx0" brushRef="#br0" timeOffset="54381.7999">9578 8467 0,'35'0'93,"-17"0"-77,-1 0 0,19-18-1,-1 18-15,-17 0 32,-1 0-17,1 0 16</inkml:trace>
  <inkml:trace contextRef="#ctx0" brushRef="#br0" timeOffset="55354.3248">9825 8220 0,'35'0'93,"-17"0"-77,-1 0 0,19-18-1,-19 18 1,1 0 62,-18 18-16,0-1-46,0 19 0,-18-19-1,18 1 1,0 0 0,-17-1-1,-1-17 1</inkml:trace>
  <inkml:trace contextRef="#ctx0" brushRef="#br0" timeOffset="56278.4265">10054 8202 0,'0'18'47,"0"17"-31,0 0 15,0-17-31,0 0 16,0 17-1,0 0 17,0-17-1,0-1-15,0 19-1</inkml:trace>
  <inkml:trace contextRef="#ctx0" brushRef="#br0" timeOffset="161942.025">9560 14728 0,'0'-17'172,"18"-1"-141,-18 1-15,18-1 31,17 0-16,-18 1-31,19-1 15,-1 0 48,36 1-47,-54 17-16,1-18 15,35 0 1,-36 18-1,1 0 1,88 0 47,-53 0-63,-18 0 15,18 0 1,53 0-1,-53 0 1,-36 0 0,1 0-1,0 0 1,-1 0 0,107 0-1,-36 0 1,-70 0-1,-1 0 1,1 0 0,0 0-1,87 0 1,-34 0 0,52-17 15,18 17-16,-52 0 1,-19 0 0,-34-18-1,-1 18 1,-18 0 0,1 0-1,0-17 16,-1 17-15,-17-18 0,89-17 15,-54 35-31,35-36 16,-34 1 15,17 35-16,-36-18 1,18 1 0,-17-1-1,0 18 1,35-35 0,-36 17-1,19-17 1,-19 17-1,-17 1 1,18-1 0,17-17-1,-17 17 17,-18 0-32,17 18 15,1-35 16,0 0-15,-1-36 0,-17 36-1,0 0 1,18-18 0,-18 18-1,0-1 16,0-17-15,-18 0 0,-17-35-1,0 18 1,0 17 0,-1-18-1,1 1 16,0 17-31,17 18 16,-17-36-16,17 53 16,-52-52-1,34 34 1,1-16 0,17 52-1,-17-18 1,35 0-16,-88-35 15,70 18 1,1 17-16,-54-34 16,18 16-1,-17-17 1,17 18 0,-36-18-1,1 0 16,71 36-31,-54-19 16,53 36-16,-34-17 16,-54-36-1,18 0 1,-1 18 0,19 17-1,34 0 1,-34-17-1,17 17 1,-53-52 0,-17 17-1,-71-35 1,17 70 0,-17 0-1,124 1 1,17 17 15,18-18-15,-18-17-1,-18-18 1,-70-18 0,70 36-1,1 0 1,-1 0-1,1 17 1,17-35 0,35 53-16,-52-53 15,17 18 1,35 17-16,-35-17 16,18-18-1,-53 18 1,35-18 15,-35-18-15,70 71-16,-35-70 15,35 52 1,-35-35 0,36 53-1,17-18 1,-18-34-1,-17 16 1,-36-52 0,1 0-1,70 70-15,-36-70 16,19 88 0,-1-35-16,18 17 15,-17 1 1,17-1 15,0 0-15,0-17-1,0-18 1,-18 35 0,18 1 93,0-1-62,-18-17-32,1 17 17,17 1-17,0-1 1,-36 0 46,19 1-30,17-1-17,-18 18 142,0 35-126,1-17-31,17 17 15,0 0 1,-18-17 0,18 17 46,0 1-46,0-19-1,0 1 1,0 0 0,0 17-1,0-17 1,0-1 0,0-70 124,0-17-140,0 34 16,18 1-16,-18-18 15,0 36 1,0-19 0,0 19-16,17 17 140,1 0-46,0 0-63,-1 0-15,1 0 15,0 0 0,17 0-15,-17 0 0,17 0 15,0 0 0,-17 0-15,-1 0-16,1 0 31,0 0 32,17 17-48,-17-17 16,-1 0-15,1 0 78,17 0 0,-17 0-16,-18 18-47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4:26:10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9437 0,'35'0'312,"0"0"-280,-17-18-17,0 18 95,-1 0 108,1 0-140,17 0-46,-17 0 593,17 0-610,18 0 1,0 0 0,-18 0-16,-17 0 15,0 0 1,17 0-16,0 0 15</inkml:trace>
  <inkml:trace contextRef="#ctx0" brushRef="#br0" timeOffset="2046.4823">3704 9419 0,'18'18'266,"17"-18"-250,-17 0-1,17 0 1,-17 0 0,-1 0 77,19 17-61,-1-17-17,0 0 1,-17 0-1,17 0 1,-17 0 0,17 0 156,0 0-172,-17 0 15,17 0 1,-17 0-1,-1 0 1,1 0 47,35 0-32,18 0-31,-36 0 15,-18 0 1,1 0-16,0 0 16,17 0-1,-17 0 1,-1 0 15,1 0-15,0 0 62,34 0-16,1-17-46,-17 17 0,-19 0-1,1 0 1,-18-18 0</inkml:trace>
  <inkml:trace contextRef="#ctx0" brushRef="#br0" timeOffset="5003.9944">3828 9913 0,'17'0'125,"19"0"-78,-19 0-31,18 0-16,-17 0 15,17 0 1,1 0 0,-19 0-1,19 0 1,-19 0 0,1 0-1,0 0 1,-1 0 15,1 0 63,-1 0-79,19 0 17,-19 0-17,1 0 1,0 0 31,-1 0-32,19 0 1,-1 0 0,0 0-1,36 0 1,-36 0 15,-17 0-15,-1 0-16,1 0 31,-1 0 32,1 0-48,35 0 251,-35 0-251,-1 0 32,1 0-31</inkml:trace>
  <inkml:trace contextRef="#ctx0" brushRef="#br0" timeOffset="8710.1036">4745 9260 0,'17'18'328,"-17"0"-297,18-18 1,0 0-1,-1 17 0,-17 1-15,0 0 531,0-1-532,-17 1 32,-1-18-31,18 18-1,-18-1 32,1-17-31,17 18 15,-18 17-15,-17-17-1,17-18 17,18 17-17,-17 1 1,-19 0 0,36-1 15,-17-17-16,-1 0 1,18 18 93,-18-18-93</inkml:trace>
  <inkml:trace contextRef="#ctx0" brushRef="#br0" timeOffset="10649.0422">4798 9225 0,'-36'0'204,"19"0"-142,17-18-46,-18 18-1,18 18 407,0 17-406,0-17 93,18-18-93,-18 18-1,0-1 17,17-17-17,-17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0:45:28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11324 0,'-36'0'156,"19"0"-140,-1 0-1,0 0-15,1 0 16,-19 0 234,36 53 141,0-35-376,0-1 1,0 36-16,0 0 16,0 18 15,0-54-31,0 1 15,0 0-15,0 17 16,0-17 0,0-1-16,0 18 15,0-17-15,0 17 16,0 1 0,0-1-1,0 0 1,0 1-1,0-1 1,-17 18 0,17-36-16,0 1 15,0 0-15,0-1 16,0 1-16,0 0 16,0-1 15,0 18-16,0 1 1,0-1 15,0 0 1,0-17-17,0 17 1,0 0-1,0 1 1,0-1 0,0-17-1,0-1 17,0 19-32,0-1 31,0 0-16,0-17 1,0-1 0,0 1-1,0 0 1,0 17 0,0-17-1,0-1 16,0 1 1,0 0 30,0-1-31,17 1 48,1-18-48,0 0 328,-1 0-328,1 0-15,0 0 0,-1 0 62,1 0 78,0 0-125,-1 17 32</inkml:trace>
  <inkml:trace contextRef="#ctx0" brushRef="#br0" timeOffset="1605.5895">441 11730 0,'0'-18'62,"-18"18"-15,1 0 0,-1 0-31,0 0-1,-17 0 17,35 35-17,-17 1 1,17-1 15,0-17 16,0-1-31,0 1-1,0 0 1,0 17 15,0 0-15,17-17-1,-17-1 1,18 19 0,-18-1-1,17-17 1,1-18 15,-18 17-31,18-17 31,-1 18-15,1-18 15,0 0-15,-1 0 0,1 0 109</inkml:trace>
  <inkml:trace contextRef="#ctx0" brushRef="#br0" timeOffset="3283.9575">688 11783 0,'0'0'0,"-18"0"62,1 0 16,-1 0-62,0 0 46,1 0-30,17 17-17,-18-17 1,18 18-1,0 0 17,0 17-17,0 0 1,0 1 0,0-19-1,0 1 16,18-1 1,-1 1-17,-17 0 48,18-1-48,0-17 1,-1 0 15,1 0 1,17 0-1,0-53 0,-17 36-15,-18-18-1,18 17 1,-18 0 0,0 1-1,0-1 16,0 0-15,0 1 47,0-1-1,-18 18-46,0-18 15,1 18 31,-1-17-46</inkml:trace>
  <inkml:trace contextRef="#ctx0" brushRef="#br0" timeOffset="4617.4207">882 11747 0,'18'0'31,"-18"36"-16,0-19 1,0 1 15,0 17-31,0-17 32,0 35-17,0-18 1,0-17-1,0 17 1,0-17 0,0-1-16,0 1 15,0 0-15,-18-71 110,18 17-95,0-34 1,0 52 0,0 1-16,0-19 15,0 1-15,0 17 16,0-17-1,0 17 17,0 1-17,18-1 32,-1 18-31,1 0 62,-1 0 0,1 0-47,0 18-15,-1 35 0,1-36-1,0 36 1,-1-35-1,-17 0 17,18 17-1,0 0-15,-18 36-1,0-54-15,0 1 16,0 0-16,0-1 31</inkml:trace>
  <inkml:trace contextRef="#ctx0" brushRef="#br0" timeOffset="5565.4205">1094 11747 0,'35'0'125,"-17"-17"-110,-1 17 1,1 0 15,-1 0-15,36 0 15,-35 0-15,0 0-1,17 0 48,-35-18 77</inkml:trace>
  <inkml:trace contextRef="#ctx0" brushRef="#br0" timeOffset="6513.346">1199 11536 0,'0'17'141,"0"1"-126,0 17-15,0 1 16,0-1 0,0-17-16,0-1 15,0 18 1,0 1 0,0-1-1,0 0 1,0 1 15,0-1-15,0-17-1,0 17 1,0-18 0,0 1-1,0 0 32</inkml:trace>
  <inkml:trace contextRef="#ctx0" brushRef="#br0" timeOffset="7851.7638">1376 11818 0,'0'0'0,"17"0"15,1 0 32,0 0-31,-1 0 0,1-18 15,0 18-16,17-53 1,-35 18 15,0 18-15,0-1 15,-18 18 63,1 0-78,-1 0 62,-17 0-63,17 18 17,18 17-32,0-18 15,0 1 1,0 35 15,0-35-15,0-1-16,0 1 31,0 17-15,0-17-1,18 0 1,-1-1-1,1-17 79,0 18-78</inkml:trace>
  <inkml:trace contextRef="#ctx0" brushRef="#br0" timeOffset="9089.6734">1605 11677 0,'0'18'78,"0"-1"-62,0 1 0,0 70-1,0-53 1,0 1 0,0-19-16,0-34 171,0-19-155,0 1 0,0 17-1,0-17 1,0 17 0,0 1-1,0-1-15,0-17 16,0 17-1,18 18 32,17 0 16,-17 18-32,-18 0 0,17 17 1,-17-18-32,18 1 15,-18 0 1,18 17 15,-18 18-15,0-18-1,0-17 1,0 0 0</inkml:trace>
  <inkml:trace contextRef="#ctx0" brushRef="#br0" timeOffset="9670.0176">1782 11730 0,'17'0'125,"1"-18"-110,35 18 1,17-17 0,-34-1-1,-19 18 1,18 0-1,-17 0 17,0 0-17,-36 0 79</inkml:trace>
  <inkml:trace contextRef="#ctx0" brushRef="#br0" timeOffset="10469.3209">1887 11501 0,'0'35'62,"0"18"-62,0-36 16,0 72-1,0-19 1,0-35 0,0-17-16,0 0 15,0 17-15,0 0 16,0 1-1,0 16 1,0-34 0,0 0 15</inkml:trace>
  <inkml:trace contextRef="#ctx0" brushRef="#br0" timeOffset="12531.8782">2275 11677 0,'-17'-18'94,"-19"18"-79,1 0 32,0 0-31,17 0 0,1 0-1,-1 0 1,18 18 109,0 0-125,0-1 15,18 18 32,-1-17-31,1-18 46,0 0-46,-1 18 0,1-1 15,17 1-15,-17 0-1,-1-18 16,-17 17 79,0 1-95,0 0 17,0-1-17,0 1 1,-17-18 0,-1 0 30,18 18-30,-35-18 15,17 0-15,1 0 15,-19 0 0,19 0 1,-1 0 15</inkml:trace>
  <inkml:trace contextRef="#ctx0" brushRef="#br0" timeOffset="27148.741">829 11271 0,'0'-35'109,"0"17"-93,0 1 0,0-1-1,0 0-15,-18-17 16,18 0 0,0 0-1,-17-36-15,17 53 16,0-35-16,0 36 15,0-54-15,0 18 16,0-17 0,0-1 15,17 1-15,19 17-16,-19-18 15,1 18-15,0-17 16,-1-1-1,1 18-15,35-35 16,-36 35-16,19 18 0,-1-71 16,36-17-1,-1 34 1,-35 1 0,1 35-1,-19 0 1,1 36-16,35-71 15,-18 35 1,-17 0-16,35-18 16,0-17-1,35 17 17,-35 18-17,-36 53-15,1-17 16,35-36-16,-35 18 15,17 35-15,0-36 16,0 19-16,-17-1 16,17-17-1,18 0 1,18-1 0,52 1-1,-35-18-15,36 18 16,-18-1-1,-71 19-15,71-18 0,-36-1 16,1 1-16,-18 17 16,0-17-16,158-53 15,-17 17 17,-70 1-17,-71 70 1,0-35-1,-18 17-15,0 0 16,1-17 0,105-36-1,-35 18 1,52-17 0,-17-1-1,-35 36 1,-70 0-16,34 17 15,-17 1 1,0-19-16,-35 19 0,34-1 16,-16 0-1,17-17-15,17 0 16,89-36 0,17 1-1,36-36 1,-71 53-1,-35 18 1,-53-1 0,-18 19-16,18-1 15,0-17-15,18 0 16,123-54 0,70-16-1,-105 34 1,-18 0-1,-88 36-15,0 17 16,0-17 0,17 0-16,-52 35 15,17-18-15,1 1 16,34-19-16,-35 19 16,142-54-1,-19-17 1,-69 17-1,87-17 1,-35 18 0,-88 34-16,-18 19 15,1 17-15,17-36 16,17 1-16,54-18 16,-89 18-16,35 17 15,142-87 1,17-1-1,-35 18 1,-35-1 0,-18 19-1,-105 52 1,16-17 0,-34 35-16,35-35 0,0-1 15,70-17 1,36-17-1,-18-1 1,-35 18 0,0 0-1,-71 36-15,1-1 16,34-17-16,-17-18 16,0 18-16,17 17 15,-34-17-15,17-1 16,17 19-16,1-18 15,-18-1 1,0 1 0,0 17-1,141-70 1,-124 53 0,106-18-1,-70 0-15,-53 35 16,0-34-1,-18 34 1,54-53 0,-54 54-1,0-1-15,-17 0 16,-1 1-16,19-1 16,-1 0-16,0-17 15,1 18-15,-1-1 16,-18 18-16,54-35 15,-53 17 1,35-17 0,17 17-1,-17-35 1,-35 53 0,-1-17-16,1 17 15,17-18 1,-17 0-1,0 1 1,-1 17 0,1 0-1,-1-18 1,19-17 15,-1 17-15,-17 18-16,-1-18 15,1 18 1,0 0 15,-1-17-15,36-1 0,0-17-1,-18 35 1,-17-18-1,0 18-15</inkml:trace>
  <inkml:trace contextRef="#ctx0" brushRef="#br0" timeOffset="40451.8412">12524 3651 0,'17'0'406,"1"0"-390,0 0 31,-1-17-16,1 17 16,-1 0 16,1 0-1,0 0 1,-1 0-48,1-18 16,17 18 16,-17-18-15,0 18 14,-1 0-14,1 0 15,-1-17-32,1 17 32,0 0-16,17 0 32,-17 0-16,-1 0-32,1 0 63</inkml:trace>
  <inkml:trace contextRef="#ctx0" brushRef="#br0" timeOffset="42801.1261">12700 3457 0,'0'35'32,"0"-17"30,18-18-46,-1 0 31,1 0-32,0 0 16,-1 18-15,1-18 0,-1 17 15,1-17 16,0 0-16,-18 18-15,17-18 46,19 0-31,-19 0 32,1 0 31,-18 18-79,0-1 126,-18-17-110,1 18-15,-1 0-1,0-1 17,1 1-17,-1 0 32,0-18-31,18 17-1,-17 1 32,-1-1-31,1-17 0,17 18 15,0 0 16,-18-1-16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0:47:53.1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12912 11289 0,'17'0'62,"1"0"-46,17 0 31,0 0-32,-17 0 1,17 0-1,-17 0 32,0 0-15,-1 0-17,-17 18 48,36-18-48,-19 0 1,1 0 0,0 0-1,-1 0 16,1 0 1,-1 0 155,-17 17-171,18-17 171,0 0-171,-1 0 0,1 0 93,0 0-93,-1 0 30,1 0-30,0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0:47:55.2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13088 12153 0,'35'0'94,"-17"0"-78,0 0-1,17 0 1,0 0 31,-17 0-32,-1 0 48,1 0-32,0 0 0,-1 0 188,1 0-203,0 0 171,-1 0-171,1 0 0,0-17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0:47:57.0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13000 12788 0,'17'0'46,"1"0"-14,0 0-17,17 0 1,-17 0 0,-1 0-1,19 0 1,-19 0 46,1 0-46,0 0 0,-1 0 15,1 0 0,-1 0 16,1 0-31,17 0 46,-17 0-46,0 0 359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0:48:02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22154 12435 0,'18'0'47,"17"0"0,-17 0-32,17 0 1,1 0 0,-19 0-16,1 0 15,-1 0-15,1 0 16,17 0-16,18 0 16,-17 0-1,34 0 1,-17 0-1,-35 0 1,-1 0 15,1 0-31,17 0 16,1 0-16,-19 0 16,36 0-1,-18 0 1,-17 0-1,17-17 1,-17 17 0,0 0-1,-1 0 1,18 0 0,1-18-1,-19 18 16,19 0 16,-1 0 0,-17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01:22:51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10813 5592 0,'17'0'172,"1"0"-157,0 0 16,17 0 1,-18 0 46,-17 17-47,36-17 250,-19 0-265,1 0 156,0 0-157,-36 0 235,0 0-234,-17 0 0,17 0 15,1 0-15,-1 0-1,1 0 282,-1 0-266,0 0-15,1 0 15,-19 0 313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01:22:59.3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10830 12541 0,'0'18'187,"18"-18"-171,0 0-16,-1 0 31,1 18 32,17-18 46,0 0-93,-17 0 77,0 0-77,-18 17 46,17-17-30,-17 18-17,-17-18 188,-19 0-187,1 0 15,17-18-15,1 18 109,-1 0-109,1 0 62,-1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5T13:42:31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7126 8096 0,'0'-17'250,"18"17"-234,17 0 0,0 0-1,18 0 1,53 0-1,-88 0 1,-1 0 15,1 0 32,0 0-48,-1 0 1,19 0 0,-19 0 15,1 0-31,52 0 31,-34 0-15,-19 0-1,1 0 1,0 0 0,17 0 15,-18 0-15,1 0-1,17 0 1,-17 0-1,17 0 1,-17 0 0,0 0-1,17 0 142,0 0-157,-17 0 15,-1 0 1,1 0-1,0 0 1,-1 0 31,1 0-31,0 0 15,35 0 0,-18 0 0,-18 0 16,1 0-16,0 0-15,-1 0 0,19 0 15,-19 0-15,19 0-16,-19 0 31,1 0 0,-1 0 63,19 0 46,-19 0-108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26.emf"/><Relationship Id="rId4" Type="http://schemas.openxmlformats.org/officeDocument/2006/relationships/customXml" Target="../ink/ink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32.png"/><Relationship Id="rId7" Type="http://schemas.openxmlformats.org/officeDocument/2006/relationships/image" Target="../media/image3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33.emf"/><Relationship Id="rId4" Type="http://schemas.openxmlformats.org/officeDocument/2006/relationships/customXml" Target="../ink/ink11.xml"/><Relationship Id="rId9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emf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062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객체의 기본 개념과 </a:t>
            </a:r>
            <a:r>
              <a:rPr lang="ko-KR" altLang="en-US" dirty="0" err="1" smtClean="0"/>
              <a:t>기본객체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코어객체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HTML DOM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관계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구조와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태그와의 관계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객체를 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출력 모양과 콘텐츠 제어 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객체와</a:t>
            </a:r>
            <a:r>
              <a:rPr lang="en-US" altLang="ko-KR" dirty="0" smtClean="0"/>
              <a:t> write()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err="1" smtClean="0"/>
              <a:t>createElement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DOM(Document </a:t>
            </a:r>
            <a:r>
              <a:rPr lang="en-US" altLang="ko-KR" dirty="0"/>
              <a:t>Object </a:t>
            </a:r>
            <a:r>
              <a:rPr lang="en-US" altLang="ko-KR" dirty="0" smtClean="0"/>
              <a:t>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DOM(</a:t>
            </a:r>
            <a:r>
              <a:rPr lang="ko-KR" altLang="en-US" dirty="0" smtClean="0"/>
              <a:t>간단히 </a:t>
            </a:r>
            <a:r>
              <a:rPr lang="en-US" altLang="ko-KR" dirty="0" smtClean="0"/>
              <a:t>DOM)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페이지에 작성된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당 객체</a:t>
            </a:r>
            <a:r>
              <a:rPr lang="en-US" altLang="ko-KR" dirty="0" smtClean="0"/>
              <a:t>(DOM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태그가 출력된 모양이나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제어하기 </a:t>
            </a:r>
            <a:r>
              <a:rPr lang="ko-KR" altLang="en-US" dirty="0" smtClean="0"/>
              <a:t>위해</a:t>
            </a:r>
            <a:endParaRPr lang="ko-KR" altLang="en-US" dirty="0"/>
          </a:p>
          <a:p>
            <a:pPr lvl="3"/>
            <a:r>
              <a:rPr lang="en-US" altLang="ko-KR" dirty="0"/>
              <a:t>DOM </a:t>
            </a:r>
            <a:r>
              <a:rPr lang="ko-KR" altLang="en-US" dirty="0"/>
              <a:t>객체를 통해 각 태그의 </a:t>
            </a:r>
            <a:r>
              <a:rPr lang="en-US" altLang="ko-KR" dirty="0"/>
              <a:t>CSS3 </a:t>
            </a:r>
            <a:r>
              <a:rPr lang="ko-KR" altLang="en-US" dirty="0"/>
              <a:t>스타일 </a:t>
            </a:r>
            <a:r>
              <a:rPr lang="ko-KR" altLang="en-US" dirty="0" smtClean="0"/>
              <a:t>시트 접근 및 변경</a:t>
            </a:r>
            <a:endParaRPr lang="en-US" altLang="ko-KR" dirty="0" smtClean="0"/>
          </a:p>
          <a:p>
            <a:pPr lvl="3"/>
            <a:r>
              <a:rPr lang="en-US" altLang="ko-KR" dirty="0"/>
              <a:t>HTML </a:t>
            </a:r>
            <a:r>
              <a:rPr lang="ko-KR" altLang="en-US" dirty="0"/>
              <a:t>태그에 의해 출력된 텍스트나 </a:t>
            </a:r>
            <a:r>
              <a:rPr lang="ko-KR" altLang="en-US" dirty="0" smtClean="0"/>
              <a:t>이미지 변경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트리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포함관계에 따라 </a:t>
            </a:r>
            <a:r>
              <a:rPr lang="en-US" altLang="ko-KR" dirty="0"/>
              <a:t>DOM </a:t>
            </a:r>
            <a:r>
              <a:rPr lang="ko-KR" altLang="en-US" dirty="0" smtClean="0"/>
              <a:t>객체의 트리</a:t>
            </a:r>
            <a:r>
              <a:rPr lang="en-US" altLang="ko-KR" dirty="0"/>
              <a:t>(tree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부모 자식 관계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당 하나의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생성</a:t>
            </a:r>
            <a:endParaRPr lang="ko-KR" altLang="en-US" dirty="0"/>
          </a:p>
          <a:p>
            <a:pPr lvl="2"/>
            <a:r>
              <a:rPr lang="en-US" altLang="ko-KR" dirty="0"/>
              <a:t>DOM </a:t>
            </a:r>
            <a:r>
              <a:rPr lang="ko-KR" altLang="en-US" dirty="0" err="1"/>
              <a:t>노드</a:t>
            </a:r>
            <a:r>
              <a:rPr lang="en-US" altLang="ko-KR" dirty="0"/>
              <a:t>(Node</a:t>
            </a:r>
            <a:r>
              <a:rPr lang="en-US" altLang="ko-KR" dirty="0" smtClean="0"/>
              <a:t>), DOM </a:t>
            </a:r>
            <a:r>
              <a:rPr lang="ko-KR" altLang="en-US" dirty="0" err="1"/>
              <a:t>엘리먼트</a:t>
            </a:r>
            <a:r>
              <a:rPr lang="en-US" altLang="ko-KR" dirty="0"/>
              <a:t>(Element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 smtClean="0"/>
                  <a:t>&lt;p style="</a:t>
                </a:r>
                <a:r>
                  <a:rPr lang="en-US" altLang="ko-KR" sz="1200" dirty="0" err="1" smtClean="0"/>
                  <a:t>color:blue</a:t>
                </a:r>
                <a:r>
                  <a:rPr lang="en-US" altLang="ko-KR" sz="1200" dirty="0" smtClean="0"/>
                  <a:t>"&gt;</a:t>
                </a:r>
                <a:r>
                  <a:rPr lang="ko-KR" altLang="en-US" sz="1200" dirty="0" smtClean="0"/>
                  <a:t>이것은 </a:t>
                </a:r>
              </a:p>
              <a:p>
                <a:r>
                  <a:rPr lang="en-US" altLang="ko-KR" sz="1200" dirty="0" smtClean="0"/>
                  <a:t>    &lt;span style="</a:t>
                </a:r>
                <a:r>
                  <a:rPr lang="en-US" altLang="ko-KR" sz="1200" dirty="0" err="1" smtClean="0"/>
                  <a:t>color:red</a:t>
                </a:r>
                <a:r>
                  <a:rPr lang="en-US" altLang="ko-KR" sz="1200" dirty="0" smtClean="0"/>
                  <a:t>"&gt;</a:t>
                </a:r>
                <a:r>
                  <a:rPr lang="ko-KR" altLang="en-US" sz="1200" dirty="0" smtClean="0"/>
                  <a:t>문장입니다</a:t>
                </a:r>
                <a:r>
                  <a:rPr lang="en-US" altLang="ko-KR" sz="1200" dirty="0" smtClean="0"/>
                  <a:t>.</a:t>
                </a:r>
              </a:p>
              <a:p>
                <a:r>
                  <a:rPr lang="en-US" altLang="ko-KR" sz="1200" dirty="0" smtClean="0"/>
                  <a:t>    &lt;/span&gt;</a:t>
                </a:r>
              </a:p>
              <a:p>
                <a:r>
                  <a:rPr lang="en-US" altLang="ko-KR" sz="1200" dirty="0" smtClean="0"/>
                  <a:t>&lt;/p&gt;</a:t>
                </a:r>
              </a:p>
              <a:p>
                <a:r>
                  <a:rPr lang="en-US" altLang="ko-KR" sz="1200" dirty="0" smtClean="0"/>
                  <a:t>&lt;form&gt;</a:t>
                </a:r>
              </a:p>
              <a:p>
                <a:r>
                  <a:rPr lang="en-US" altLang="ko-KR" sz="1200" dirty="0" smtClean="0"/>
                  <a:t>    &lt;input type="text"&gt;</a:t>
                </a:r>
              </a:p>
              <a:p>
                <a:r>
                  <a:rPr lang="en-US" altLang="ko-KR" sz="1200" dirty="0" smtClean="0"/>
                  <a:t>    &lt;input type="button" value="</a:t>
                </a:r>
                <a:r>
                  <a:rPr lang="ko-KR" altLang="en-US" sz="1200" dirty="0" smtClean="0"/>
                  <a:t>테스트</a:t>
                </a:r>
                <a:r>
                  <a:rPr lang="en-US" altLang="ko-KR" sz="1200" dirty="0" smtClean="0"/>
                  <a:t>"&gt;</a:t>
                </a:r>
                <a:endParaRPr lang="ko-KR" altLang="en-US" sz="1200" dirty="0" smtClean="0"/>
              </a:p>
              <a:p>
                <a:r>
                  <a:rPr lang="en-US" altLang="ko-KR" sz="1200" dirty="0" smtClean="0"/>
                  <a:t>    &lt;</a:t>
                </a:r>
                <a:r>
                  <a:rPr lang="en-US" altLang="ko-KR" sz="1200" dirty="0" err="1" smtClean="0"/>
                  <a:t>hr</a:t>
                </a:r>
                <a:r>
                  <a:rPr lang="en-US" altLang="ko-KR" sz="1200" dirty="0" smtClean="0"/>
                  <a:t>&gt;</a:t>
                </a:r>
              </a:p>
              <a:p>
                <a:r>
                  <a:rPr lang="en-US" altLang="ko-KR" sz="1200" dirty="0" smtClean="0"/>
                  <a:t>&lt;/form&gt;</a:t>
                </a:r>
              </a:p>
              <a:p>
                <a:r>
                  <a:rPr lang="en-US" altLang="ko-KR" sz="1200" dirty="0" smtClean="0"/>
                  <a:t>&lt;/</a:t>
                </a:r>
                <a:r>
                  <a:rPr lang="en-US" altLang="ko-KR" sz="1200" dirty="0"/>
                  <a:t>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DOM </a:t>
              </a:r>
              <a:r>
                <a:rPr lang="ko-KR" altLang="en-US" sz="1000" dirty="0" smtClean="0"/>
                <a:t>객</a:t>
              </a:r>
              <a:r>
                <a:rPr lang="ko-KR" altLang="en-US" sz="1000" dirty="0"/>
                <a:t>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298563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루트는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종류는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종류만큼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당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객체가 하나씩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 태그의 포함관계에 따라 </a:t>
            </a:r>
            <a:r>
              <a:rPr lang="en-US" altLang="ko-KR" dirty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ko-KR" altLang="en-US" dirty="0"/>
              <a:t>부모 </a:t>
            </a:r>
            <a:r>
              <a:rPr lang="ko-KR" altLang="en-US" dirty="0" smtClean="0"/>
              <a:t>자식 관계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화면에 그리는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틀</a:t>
            </a:r>
            <a:r>
              <a:rPr lang="en-US" altLang="ko-KR" dirty="0" smtClean="0"/>
              <a:t>(document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브라우저가 </a:t>
            </a:r>
            <a:r>
              <a:rPr lang="en-US" altLang="ko-KR" dirty="0"/>
              <a:t>HTML </a:t>
            </a:r>
            <a:r>
              <a:rPr lang="ko-KR" altLang="en-US" dirty="0" smtClean="0"/>
              <a:t>태그를 읽고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</a:t>
            </a:r>
            <a:r>
              <a:rPr lang="ko-KR" altLang="en-US" dirty="0"/>
              <a:t>생성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객체를 화면에 출력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HTML </a:t>
            </a:r>
            <a:r>
              <a:rPr lang="ko-KR" altLang="en-US" dirty="0" smtClean="0"/>
              <a:t>문서 로딩이 완료되면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 완성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5. DOM </a:t>
            </a:r>
            <a:r>
              <a:rPr lang="ko-KR" altLang="en-US" dirty="0" smtClean="0"/>
              <a:t>객체 변경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브라우저는 해당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출력 모양을 바로 갱신</a:t>
            </a:r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3995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3995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567436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455414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209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433610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2840760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501752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326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5783146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627874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326313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243358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4196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2092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344623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463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358684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774061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6750729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031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607708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6824801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5913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603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652929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455414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118332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2983375" y="5566549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422588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4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278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30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태그 제어 효과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HTML </a:t>
            </a:r>
            <a:r>
              <a:rPr lang="ko-KR" altLang="en-US" smtClean="0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엘리먼트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로도 불림</a:t>
            </a:r>
            <a:endParaRPr lang="ko-KR" altLang="en-US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CSS3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81128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개의 요소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en-US" altLang="ko-KR" dirty="0"/>
              <a:t>(property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 객체의 멤버 함수로서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태그 제어 가능</a:t>
            </a:r>
            <a:endParaRPr lang="en-US" altLang="ko-KR" dirty="0" smtClean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자식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태그에 작성된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약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 개의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가질 수 있음</a:t>
            </a:r>
            <a:endParaRPr lang="en-US" altLang="ko-KR" dirty="0"/>
          </a:p>
          <a:p>
            <a:pPr lvl="1"/>
            <a:r>
              <a:rPr lang="en-US" altLang="ko-KR" dirty="0" smtClean="0"/>
              <a:t>CSS3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태그에 설정된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 정보를 반영</a:t>
            </a:r>
            <a:endParaRPr lang="en-US" altLang="ko-KR" dirty="0" smtClean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모양 제어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422520" y="3206880"/>
              <a:ext cx="3708720" cy="4384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160" y="3197520"/>
                <a:ext cx="372744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 smtClean="0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프로퍼티</a:t>
              </a:r>
              <a:endParaRPr lang="en-US" altLang="ko-KR" sz="1050" b="1" dirty="0" smtClean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컬렉션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DOM </a:t>
              </a:r>
              <a:r>
                <a:rPr lang="ko-KR" altLang="en-US" sz="1400" b="1" dirty="0" smtClean="0"/>
                <a:t>객체 </a:t>
              </a:r>
              <a:r>
                <a:rPr lang="en-US" altLang="ko-KR" sz="1400" b="1" dirty="0" smtClean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smtClean="0"/>
                <a:t>style</a:t>
              </a:r>
              <a:endParaRPr lang="en-US" altLang="ko-KR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이벤트</a:t>
              </a:r>
              <a:endParaRPr lang="en-US" altLang="ko-KR" sz="1050" b="1" dirty="0" smtClean="0"/>
            </a:p>
            <a:p>
              <a:r>
                <a:rPr lang="ko-KR" altLang="en-US" sz="1050" b="1" dirty="0" err="1" smtClean="0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 smtClean="0"/>
                <a:t>이것은 </a:t>
              </a:r>
              <a:r>
                <a:rPr lang="en-US" altLang="ko-KR" sz="1100" dirty="0" smtClean="0"/>
                <a:t>&lt;</a:t>
              </a:r>
              <a:r>
                <a:rPr lang="en-US" altLang="ko-KR" sz="1100" dirty="0"/>
                <a:t>span style="</a:t>
              </a:r>
              <a:r>
                <a:rPr lang="en-US" altLang="ko-KR" sz="1100" dirty="0" err="1" smtClean="0"/>
                <a:t>color:red</a:t>
              </a:r>
              <a:r>
                <a:rPr lang="en-US" altLang="ko-KR" sz="1100" dirty="0" smtClean="0"/>
                <a:t>"&gt;</a:t>
              </a:r>
            </a:p>
            <a:p>
              <a:r>
                <a:rPr lang="ko-KR" altLang="en-US" sz="1100" dirty="0" smtClean="0"/>
                <a:t>문장입니다</a:t>
              </a:r>
              <a:r>
                <a:rPr lang="en-US" altLang="ko-KR" sz="1100" dirty="0" smtClean="0"/>
                <a:t>.&lt;/</a:t>
              </a:r>
              <a:r>
                <a:rPr lang="en-US" altLang="ko-KR" sz="1100" dirty="0"/>
                <a:t>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 smtClean="0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</a:t>
              </a:r>
              <a:r>
                <a:rPr lang="en-US" altLang="ko-KR" sz="1050" dirty="0" smtClean="0"/>
                <a:t>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CSS3 </a:t>
              </a:r>
            </a:p>
            <a:p>
              <a:r>
                <a:rPr lang="ko-KR" altLang="en-US" sz="1050" b="1" dirty="0" smtClean="0"/>
                <a:t>스타일 시트</a:t>
              </a:r>
              <a:endParaRPr lang="en-US" altLang="ko-KR" sz="1050" b="1" dirty="0" smtClean="0"/>
            </a:p>
            <a:p>
              <a:r>
                <a:rPr lang="ko-KR" altLang="en-US" sz="1050" b="1" dirty="0" smtClean="0"/>
                <a:t>객체</a:t>
              </a:r>
              <a:endParaRPr lang="ko-KR" altLang="en-US" sz="105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 smtClean="0"/>
                <a:t>    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</a:t>
              </a:r>
              <a:r>
                <a:rPr lang="en-US" altLang="ko-KR" sz="1400" b="1" dirty="0" err="1" smtClean="0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 smtClean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  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 이것은 </a:t>
              </a:r>
              <a:endParaRPr lang="ko-KR" altLang="en-US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자식 </a:t>
              </a:r>
              <a:r>
                <a:rPr lang="en-US" altLang="ko-KR" sz="900" dirty="0" smtClean="0"/>
                <a:t>DOM </a:t>
              </a:r>
              <a:r>
                <a:rPr lang="ko-KR" altLang="en-US" sz="900" dirty="0" smtClean="0"/>
                <a:t>객체</a:t>
              </a:r>
              <a:endParaRPr lang="ko-KR" altLang="en-US" sz="9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&lt;p&gt;…&lt;/p&gt;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태그 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잉크 17"/>
              <p14:cNvContentPartPr/>
              <p14:nvPr/>
            </p14:nvContentPartPr>
            <p14:xfrm>
              <a:off x="114480" y="1244520"/>
              <a:ext cx="4546800" cy="337212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1235160"/>
                <a:ext cx="4565520" cy="33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잉크 25"/>
              <p14:cNvContentPartPr/>
              <p14:nvPr/>
            </p14:nvContentPartPr>
            <p14:xfrm>
              <a:off x="4648320" y="4064040"/>
              <a:ext cx="178200" cy="1296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2480" y="4000320"/>
                <a:ext cx="209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잉크 32"/>
              <p14:cNvContentPartPr/>
              <p14:nvPr/>
            </p14:nvContentPartPr>
            <p14:xfrm>
              <a:off x="4711680" y="4368960"/>
              <a:ext cx="114840" cy="648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5840" y="4305240"/>
                <a:ext cx="146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잉크 34"/>
              <p14:cNvContentPartPr/>
              <p14:nvPr/>
            </p14:nvContentPartPr>
            <p14:xfrm>
              <a:off x="4680000" y="4603680"/>
              <a:ext cx="127440" cy="3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4160" y="4540320"/>
                <a:ext cx="159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잉크 35"/>
              <p14:cNvContentPartPr/>
              <p14:nvPr/>
            </p14:nvContentPartPr>
            <p14:xfrm>
              <a:off x="7975440" y="4464000"/>
              <a:ext cx="349920" cy="1296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9600" y="4400640"/>
                <a:ext cx="38160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84784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 smtClean="0"/>
              <a:t>리스너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style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 smtClean="0"/>
              <a:t>"&gt;</a:t>
            </a:r>
            <a:r>
              <a:rPr lang="ko-KR" altLang="en-US" sz="1200" dirty="0" smtClean="0"/>
              <a:t>문장입니다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 smtClean="0"/>
              <a:t>	var </a:t>
            </a:r>
            <a:r>
              <a:rPr lang="sv-SE" altLang="ko-KR" sz="1200" dirty="0"/>
              <a:t>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alert(text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429000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</a:t>
            </a:r>
            <a:r>
              <a:rPr lang="ko-KR" altLang="en-US" sz="1000" dirty="0" smtClean="0"/>
              <a:t>가 </a:t>
            </a:r>
            <a:r>
              <a:rPr lang="en-US" altLang="ko-KR" sz="1000" dirty="0" err="1" smtClean="0"/>
              <a:t>firstP</a:t>
            </a:r>
            <a:r>
              <a:rPr lang="ko-KR" altLang="en-US" sz="1000" dirty="0" smtClean="0"/>
              <a:t>인 태그의  </a:t>
            </a:r>
            <a:r>
              <a:rPr lang="en-US" altLang="ko-KR" sz="1000" dirty="0" smtClean="0"/>
              <a:t>DOM</a:t>
            </a:r>
            <a:r>
              <a:rPr lang="ko-KR" altLang="en-US" sz="1000" dirty="0" smtClean="0"/>
              <a:t> 찾기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84784"/>
            <a:ext cx="2241798" cy="2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속성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CSS3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다음과 같이 사용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background-color </a:t>
            </a:r>
            <a:r>
              <a:rPr lang="ko-KR" altLang="en-US" sz="1400" dirty="0" smtClean="0"/>
              <a:t>스타일 </a:t>
            </a:r>
            <a:r>
              <a:rPr lang="ko-KR" altLang="en-US" sz="1400" dirty="0" err="1" smtClean="0"/>
              <a:t>프로퍼티</a:t>
            </a:r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backgroundColor</a:t>
            </a:r>
            <a:r>
              <a:rPr lang="en-US" altLang="ko-KR" sz="1400" dirty="0" smtClean="0"/>
              <a:t> </a:t>
            </a:r>
          </a:p>
          <a:p>
            <a:pPr lvl="2"/>
            <a:r>
              <a:rPr lang="en-US" altLang="ko-KR" sz="1400" dirty="0" smtClean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 smtClean="0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 				// </a:t>
            </a:r>
            <a:r>
              <a:rPr lang="ko-KR" altLang="en-US" sz="1400" dirty="0" smtClean="0"/>
              <a:t>‘문장입니다</a:t>
            </a:r>
            <a:r>
              <a:rPr lang="ko-KR" altLang="en-US" sz="1400" dirty="0"/>
              <a:t>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7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</a:t>
            </a:r>
            <a:r>
              <a:rPr lang="en-US" altLang="ko-KR" sz="1200" dirty="0" smtClean="0"/>
              <a:t>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span.style.fontSize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span.style.display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"block"; // </a:t>
            </a:r>
            <a:r>
              <a:rPr lang="ko-KR" altLang="en-US" sz="1200" dirty="0" smtClean="0"/>
              <a:t>블록 박스로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span.style.width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6 </a:t>
            </a:r>
            <a:r>
              <a:rPr lang="ko-KR" altLang="en-US" sz="1200" dirty="0" smtClean="0"/>
              <a:t>글자 크기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span.style.border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 smtClean="0"/>
              <a:t>magenta</a:t>
            </a:r>
            <a:r>
              <a:rPr lang="ko-KR" altLang="en-US" sz="1200" dirty="0" smtClean="0"/>
              <a:t> 테두리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span.style.margin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 smtClean="0"/>
              <a:t>20px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span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r>
              <a:rPr lang="en-US" altLang="ko-KR" sz="1000" dirty="0" smtClean="0"/>
              <a:t>change() </a:t>
            </a:r>
            <a:r>
              <a:rPr lang="ko-KR" altLang="en-US" sz="1000" dirty="0" smtClean="0"/>
              <a:t>함수 호출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스타일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660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668344" y="2708920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인라인</a:t>
            </a:r>
            <a:r>
              <a:rPr lang="ko-KR" altLang="en-US" sz="1000" dirty="0" smtClean="0"/>
              <a:t> 박스가 블록 박스로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객체의 고유한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account =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owner			:  "</a:t>
            </a:r>
            <a:r>
              <a:rPr lang="ko-KR" altLang="en-US" sz="1400" dirty="0" smtClean="0"/>
              <a:t>황기태</a:t>
            </a:r>
            <a:r>
              <a:rPr lang="en-US" altLang="ko-KR" sz="1400" dirty="0" smtClean="0"/>
              <a:t>",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code	 		:  "111",</a:t>
            </a:r>
          </a:p>
          <a:p>
            <a:pPr defTabSz="180000"/>
            <a:r>
              <a:rPr lang="en-US" altLang="ko-KR" sz="1400" dirty="0" smtClean="0"/>
              <a:t>	balance 		:  35000,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deposit 		:  function() { … },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withdraw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},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inquiry 	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자바스크립트 객체 </a:t>
            </a:r>
            <a:r>
              <a:rPr lang="en-US" altLang="ko-KR" sz="1200" dirty="0" smtClean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메소</a:t>
            </a:r>
            <a:r>
              <a:rPr lang="ko-KR" altLang="en-US" sz="1200" dirty="0" err="1">
                <a:solidFill>
                  <a:srgbClr val="C00000"/>
                </a:solidFill>
              </a:rPr>
              <a:t>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</a:t>
            </a:r>
            <a:r>
              <a:rPr lang="ko-KR" altLang="en-US" sz="1050" dirty="0" smtClean="0"/>
              <a:t>황기태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account </a:t>
            </a:r>
            <a:r>
              <a:rPr lang="ko-KR" altLang="en-US" sz="1200" dirty="0" smtClean="0"/>
              <a:t>객체를 만드는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자바스크립트 코드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16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텐츠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변경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672" y="2271731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&lt;p id="</a:t>
              </a:r>
              <a:r>
                <a:rPr lang="en-US" altLang="ko-KR" sz="1400" dirty="0" err="1" smtClean="0"/>
                <a:t>firstP</a:t>
              </a:r>
              <a:r>
                <a:rPr lang="en-US" altLang="ko-KR" sz="1400" dirty="0"/>
                <a:t>" </a:t>
              </a:r>
              <a:r>
                <a:rPr lang="en-US" altLang="ko-KR" sz="1400" dirty="0" smtClean="0"/>
                <a:t>style="</a:t>
              </a:r>
              <a:r>
                <a:rPr lang="en-US" altLang="ko-KR" sz="1400" dirty="0" err="1" smtClean="0"/>
                <a:t>color:blue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 smtClean="0"/>
                <a:t>이것은</a:t>
              </a:r>
              <a:r>
                <a:rPr lang="en-US" altLang="ko-KR" sz="1400" dirty="0" smtClean="0"/>
                <a:t>&lt;span style="</a:t>
              </a:r>
              <a:r>
                <a:rPr lang="en-US" altLang="ko-KR" sz="1400" dirty="0" err="1" smtClean="0"/>
                <a:t>color:red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 smtClean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 smtClean="0"/>
                <a:t>장입니다</a:t>
              </a:r>
              <a:r>
                <a:rPr lang="en-US" altLang="ko-KR" sz="1400" dirty="0" smtClean="0"/>
                <a:t>.&lt;/span&gt;</a:t>
              </a:r>
            </a:p>
            <a:p>
              <a:pPr defTabSz="180000"/>
              <a:r>
                <a:rPr lang="en-US" altLang="ko-KR" sz="1400" dirty="0" smtClean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innerHTML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여기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에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&lt;span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.&lt;/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 smtClean="0"/>
                  <a:t>&lt;p id="</a:t>
                </a:r>
                <a:r>
                  <a:rPr lang="en-US" altLang="ko-KR" sz="1400" dirty="0" err="1" smtClean="0"/>
                  <a:t>firstP</a:t>
                </a:r>
                <a:r>
                  <a:rPr lang="en-US" altLang="ko-KR" sz="1400" dirty="0"/>
                  <a:t>" </a:t>
                </a:r>
                <a:r>
                  <a:rPr lang="en-US" altLang="ko-KR" sz="1400" dirty="0" smtClean="0"/>
                  <a:t>style="</a:t>
                </a:r>
                <a:r>
                  <a:rPr lang="en-US" altLang="ko-KR" sz="1400" dirty="0" err="1" smtClean="0"/>
                  <a:t>color:blue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 smtClean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 smtClean="0"/>
                  <a:t>이것은</a:t>
                </a:r>
                <a:r>
                  <a:rPr lang="en-US" altLang="ko-KR" sz="1400" dirty="0" smtClean="0"/>
                  <a:t>&lt;span style="</a:t>
                </a:r>
                <a:r>
                  <a:rPr lang="en-US" altLang="ko-KR" sz="1400" dirty="0" err="1" smtClean="0"/>
                  <a:t>color:red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장입니다</a:t>
                </a:r>
                <a:r>
                  <a:rPr lang="en-US" altLang="ko-KR" sz="1400" dirty="0" smtClean="0"/>
                  <a:t>.&lt;/span&gt;</a:t>
                </a:r>
              </a:p>
              <a:p>
                <a:pPr defTabSz="180000"/>
                <a:r>
                  <a:rPr lang="en-US" altLang="ko-KR" sz="1400" dirty="0" smtClean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 smtClean="0"/>
                <a:t>=‘puppy.jpg’&gt;</a:t>
              </a:r>
              <a:r>
                <a:rPr lang="ko-KR" altLang="en-US" sz="1400" dirty="0" smtClean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</a:t>
            </a:r>
            <a:r>
              <a:rPr lang="ko-KR" altLang="en-US" sz="1400" dirty="0" smtClean="0"/>
              <a:t>클릭하면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 </a:t>
            </a:r>
            <a:r>
              <a:rPr lang="ko-KR" altLang="en-US" sz="1400" dirty="0"/>
              <a:t>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id="</a:t>
            </a:r>
            <a:r>
              <a:rPr lang="en-US" altLang="ko-KR" sz="1400" dirty="0" err="1"/>
              <a:t>firstP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/>
              <a:t>="change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여기에</a:t>
            </a:r>
            <a:r>
              <a:rPr lang="en-US" altLang="ko-KR" sz="1400" dirty="0" smtClean="0"/>
              <a:t>	&lt;</a:t>
            </a:r>
            <a:r>
              <a:rPr lang="en-US" altLang="ko-KR" sz="1400" dirty="0"/>
              <a:t>span style="</a:t>
            </a:r>
            <a:r>
              <a:rPr lang="en-US" altLang="ko-KR" sz="1400" dirty="0" err="1"/>
              <a:t>color:red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69103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7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 클릭하면 아래와 같이 변경됩니다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16959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&lt;div&gt; </a:t>
            </a:r>
            <a:r>
              <a:rPr lang="ko-KR" altLang="en-US" dirty="0" smtClean="0"/>
              <a:t>태그 자신의 </a:t>
            </a:r>
            <a:r>
              <a:rPr lang="ko-KR" altLang="en-US" dirty="0"/>
              <a:t>배경을 </a:t>
            </a:r>
            <a:r>
              <a:rPr lang="en-US" altLang="ko-KR" dirty="0"/>
              <a:t>orange </a:t>
            </a:r>
            <a:r>
              <a:rPr lang="ko-KR" altLang="en-US" dirty="0"/>
              <a:t>색으로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 smtClean="0"/>
              <a:t>orange</a:t>
            </a:r>
            <a:r>
              <a:rPr lang="ko-KR" altLang="en-US" dirty="0" smtClean="0"/>
              <a:t>로 변경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996952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98531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60" y="3511164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color;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.style.fontSize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size;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 smtClean="0"/>
              <a:t>hr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663213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his</a:t>
            </a:r>
            <a:r>
              <a:rPr lang="ko-KR" altLang="en-US" sz="1200" dirty="0" smtClean="0"/>
              <a:t>는 이 </a:t>
            </a:r>
            <a:r>
              <a:rPr lang="en-US" altLang="ko-KR" sz="1200" dirty="0" smtClean="0"/>
              <a:t>&lt;button&gt; </a:t>
            </a:r>
            <a:r>
              <a:rPr lang="ko-KR" altLang="en-US" sz="1200" dirty="0" smtClean="0"/>
              <a:t>객체의 주소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클릭 시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90" y="905289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733" y="508175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 클릭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HTML </a:t>
            </a:r>
            <a:r>
              <a:rPr lang="ko-KR" altLang="en-US" dirty="0"/>
              <a:t>문서의 전반적인 </a:t>
            </a:r>
            <a:r>
              <a:rPr lang="ko-KR" altLang="en-US" dirty="0" smtClean="0"/>
              <a:t>속성 내포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DOM </a:t>
            </a:r>
            <a:r>
              <a:rPr lang="ko-KR" altLang="en-US" dirty="0" smtClean="0"/>
              <a:t>객체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 smtClean="0"/>
              <a:t>문서 전반적 </a:t>
            </a:r>
            <a:r>
              <a:rPr lang="ko-KR" altLang="en-US" dirty="0"/>
              <a:t>제어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/>
              <a:t>객체를 접근하는 경로의 </a:t>
            </a:r>
            <a:r>
              <a:rPr lang="ko-KR" altLang="en-US" dirty="0" smtClean="0"/>
              <a:t>시작점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로드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 smtClean="0"/>
              <a:t>트리 생성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ocument </a:t>
            </a:r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이름으로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/>
          </a:p>
          <a:p>
            <a:pPr lvl="1"/>
            <a:r>
              <a:rPr lang="en-US" altLang="ko-KR" dirty="0" smtClean="0"/>
              <a:t>document</a:t>
            </a:r>
            <a:r>
              <a:rPr lang="ko-KR" altLang="en-US" dirty="0" smtClean="0"/>
              <a:t> 객체는</a:t>
            </a:r>
            <a:r>
              <a:rPr lang="en-US" altLang="ko-KR" dirty="0" smtClean="0"/>
              <a:t> DOM </a:t>
            </a:r>
            <a:r>
              <a:rPr lang="ko-KR" altLang="en-US" dirty="0" smtClean="0"/>
              <a:t>객체가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연결된 스타일 시트가 없음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</a:t>
            </a: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"1. location =" + document.location + "\n";</a:t>
            </a:r>
          </a:p>
          <a:p>
            <a:pPr defTabSz="180000"/>
            <a:r>
              <a:rPr lang="pt-BR" altLang="ko-KR" sz="900" dirty="0" smtClean="0"/>
              <a:t>	text </a:t>
            </a:r>
            <a:r>
              <a:rPr lang="pt-BR" altLang="ko-KR" sz="900" dirty="0"/>
              <a:t>+= "2. URL =" + document.URL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"6. domain =" + document.domain + "\n";;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 smtClean="0"/>
              <a:t>	text </a:t>
            </a:r>
            <a:r>
              <a:rPr lang="pt-BR" altLang="ko-KR" sz="900" dirty="0"/>
              <a:t>+= "10. referrer = " + document.referrer + "\n";</a:t>
            </a:r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"11. activeElement = " + document.activeElement.value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alert(text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8399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로드 후</a:t>
            </a:r>
            <a:endParaRPr lang="en-US" altLang="ko-KR" sz="1000" dirty="0" smtClean="0"/>
          </a:p>
          <a:p>
            <a:r>
              <a:rPr lang="ko-KR" altLang="en-US" sz="1000" dirty="0" smtClean="0"/>
              <a:t>경고 창</a:t>
            </a:r>
            <a:endParaRPr lang="en-US" altLang="ko-KR" sz="1000" dirty="0" smtClean="0"/>
          </a:p>
          <a:p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35804" y="522920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경고창에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document </a:t>
            </a:r>
            <a:r>
              <a:rPr lang="ko-KR" altLang="en-US" sz="1000" dirty="0" smtClean="0"/>
              <a:t>객체의 주요 </a:t>
            </a:r>
            <a:r>
              <a:rPr lang="ko-KR" altLang="en-US" sz="1000" dirty="0" err="1" smtClean="0"/>
              <a:t>프로퍼티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5790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커서가 깜박이고 있음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포커스가 있다는 뜻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422369" y="2557125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</a:t>
            </a:r>
            <a:r>
              <a:rPr lang="ko-KR" altLang="en-US" dirty="0" smtClean="0"/>
              <a:t>찾기</a:t>
            </a:r>
            <a:endParaRPr lang="ko-KR" altLang="en-US" dirty="0"/>
          </a:p>
          <a:p>
            <a:pPr lvl="1"/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태그 이름이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</a:t>
            </a:r>
            <a:r>
              <a:rPr lang="ko-KR" altLang="en-US" dirty="0" smtClean="0"/>
              <a:t>컬렉션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&lt;</a:t>
            </a:r>
            <a:r>
              <a:rPr lang="en-US" altLang="ko-KR" dirty="0"/>
              <a:t>div&gt; </a:t>
            </a:r>
            <a:r>
              <a:rPr lang="ko-KR" altLang="en-US" dirty="0"/>
              <a:t>태그의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찾기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document.getElementsByClassName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 smtClean="0"/>
              <a:t>속성이</a:t>
            </a:r>
            <a:r>
              <a:rPr lang="en-US" altLang="ko-KR" dirty="0" smtClean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dirty="0" smtClean="0"/>
              <a:t>"</a:t>
            </a:r>
            <a:r>
              <a:rPr lang="en-US" altLang="ko-KR" sz="1400" b="1" dirty="0" smtClean="0"/>
              <a:t>i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smtClean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가진 태그의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3879720" y="2013120"/>
              <a:ext cx="83160" cy="64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3880" y="1949400"/>
                <a:ext cx="114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3898800" y="4514760"/>
              <a:ext cx="70200" cy="2592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2960" y="4451400"/>
                <a:ext cx="10188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err="1" smtClean="0"/>
              <a:t>태그</a:t>
            </a:r>
            <a:r>
              <a:rPr lang="en-US" altLang="ko-KR" dirty="0" smtClean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0500" y="1484784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span.style.color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"orchid";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span.style.fontSize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"20px";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78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79" y="3933056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995" y="4457981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2565360" y="2908440"/>
              <a:ext cx="470160" cy="648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9520" y="2844720"/>
                <a:ext cx="501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2908440" y="3016080"/>
              <a:ext cx="895680" cy="2289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9080" y="3006720"/>
                <a:ext cx="91440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 smtClean="0"/>
              <a:t>HTML </a:t>
            </a:r>
            <a:r>
              <a:rPr lang="ko-KR" altLang="en-US" sz="2200" dirty="0" smtClean="0"/>
              <a:t>페이지 로딩 과정</a:t>
            </a:r>
            <a:endParaRPr lang="en-US" altLang="ko-KR" sz="22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1. </a:t>
            </a:r>
            <a:r>
              <a:rPr lang="ko-KR" altLang="en-US" sz="1900" dirty="0" smtClean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 smtClean="0"/>
              <a:t>페이지 로드 전 </a:t>
            </a:r>
            <a:r>
              <a:rPr lang="ko-KR" altLang="en-US" sz="1900" dirty="0"/>
              <a:t>빈 </a:t>
            </a:r>
            <a:r>
              <a:rPr lang="ko-KR" altLang="en-US" sz="1900" dirty="0" smtClean="0"/>
              <a:t>상태 </a:t>
            </a:r>
            <a:r>
              <a:rPr lang="en-US" altLang="ko-KR" sz="1900" dirty="0"/>
              <a:t>document </a:t>
            </a:r>
            <a:r>
              <a:rPr lang="ko-KR" altLang="en-US" sz="1900" dirty="0" smtClean="0"/>
              <a:t>생성</a:t>
            </a:r>
            <a:endParaRPr lang="en-US" altLang="ko-KR" sz="19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2. </a:t>
            </a:r>
            <a:r>
              <a:rPr lang="ko-KR" altLang="en-US" sz="1900" dirty="0" smtClean="0"/>
              <a:t>브라우저는 </a:t>
            </a:r>
            <a:r>
              <a:rPr lang="en-US" altLang="ko-KR" sz="1900" dirty="0" smtClean="0"/>
              <a:t>HTML </a:t>
            </a:r>
            <a:r>
              <a:rPr lang="ko-KR" altLang="en-US" sz="1900" dirty="0" smtClean="0"/>
              <a:t>페이지를 </a:t>
            </a:r>
            <a:r>
              <a:rPr lang="ko-KR" altLang="en-US" sz="1900" dirty="0"/>
              <a:t>위에서 아래로 </a:t>
            </a:r>
            <a:r>
              <a:rPr lang="ko-KR" altLang="en-US" sz="1900" dirty="0" smtClean="0"/>
              <a:t>해석</a:t>
            </a:r>
            <a:endParaRPr lang="en-US" altLang="ko-KR" sz="19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</a:t>
            </a:r>
            <a:r>
              <a:rPr lang="ko-KR" altLang="en-US" sz="1900" dirty="0" smtClean="0"/>
              <a:t>담아간다</a:t>
            </a:r>
            <a:r>
              <a:rPr lang="en-US" altLang="ko-KR" sz="1900" dirty="0" smtClean="0"/>
              <a:t>(DOM </a:t>
            </a:r>
            <a:r>
              <a:rPr lang="ko-KR" altLang="en-US" sz="1900" dirty="0" smtClean="0"/>
              <a:t>객체 생성</a:t>
            </a:r>
            <a:r>
              <a:rPr lang="en-US" altLang="ko-KR" sz="1900" dirty="0" smtClean="0"/>
              <a:t>).</a:t>
            </a:r>
          </a:p>
          <a:p>
            <a:pPr marL="365760" lvl="1" indent="0">
              <a:buNone/>
            </a:pPr>
            <a:r>
              <a:rPr lang="en-US" altLang="ko-KR" sz="1900" dirty="0" smtClean="0"/>
              <a:t>4. &lt;/</a:t>
            </a:r>
            <a:r>
              <a:rPr lang="en-US" altLang="ko-KR" sz="1900" dirty="0"/>
              <a:t>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 smtClean="0"/>
              <a:t>HTML </a:t>
            </a:r>
            <a:r>
              <a:rPr lang="ko-KR" altLang="en-US" sz="1900" dirty="0" err="1" smtClean="0"/>
              <a:t>콘텐츠</a:t>
            </a:r>
            <a:r>
              <a:rPr lang="ko-KR" altLang="en-US" sz="1900" dirty="0" smtClean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</a:t>
            </a:r>
            <a:r>
              <a:rPr lang="ko-KR" altLang="en-US" sz="1900" dirty="0" smtClean="0"/>
              <a:t>추가</a:t>
            </a:r>
            <a:endParaRPr lang="en-US" altLang="ko-KR" sz="1900" dirty="0" smtClean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추가</a:t>
            </a:r>
            <a:endParaRPr lang="en-US" altLang="ko-KR" sz="1700" dirty="0" smtClean="0"/>
          </a:p>
          <a:p>
            <a:pPr lvl="2"/>
            <a:r>
              <a:rPr lang="ko-KR" altLang="en-US" sz="1700" dirty="0" smtClean="0"/>
              <a:t>삽입된 </a:t>
            </a:r>
            <a:r>
              <a:rPr lang="en-US" altLang="ko-KR" sz="1700" dirty="0" smtClean="0"/>
              <a:t>HTML </a:t>
            </a:r>
            <a:r>
              <a:rPr lang="ko-KR" altLang="en-US" sz="1700" dirty="0" smtClean="0"/>
              <a:t>태그들이 브라우저 화면에 출력</a:t>
            </a:r>
            <a:endParaRPr lang="en-US" altLang="ko-KR" sz="1700" dirty="0" smtClean="0"/>
          </a:p>
          <a:p>
            <a:pPr lvl="2"/>
            <a:r>
              <a:rPr lang="ko-KR" altLang="en-US" sz="1700" dirty="0" smtClean="0"/>
              <a:t>예</a:t>
            </a:r>
            <a:r>
              <a:rPr lang="en-US" altLang="ko-KR" sz="1700" dirty="0" smtClean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 smtClean="0"/>
          </a:p>
          <a:p>
            <a:r>
              <a:rPr lang="en-US" altLang="ko-KR" sz="2200" dirty="0" err="1" smtClean="0"/>
              <a:t>writeln</a:t>
            </a:r>
            <a:r>
              <a:rPr lang="en-US" altLang="ko-KR" sz="2200" dirty="0" smtClean="0"/>
              <a:t>()</a:t>
            </a:r>
          </a:p>
          <a:p>
            <a:pPr lvl="1"/>
            <a:r>
              <a:rPr lang="en-US" altLang="ko-KR" sz="1900" dirty="0" smtClean="0"/>
              <a:t>HTML </a:t>
            </a:r>
            <a:r>
              <a:rPr lang="ko-KR" altLang="en-US" sz="1900" dirty="0"/>
              <a:t>텍스트에 </a:t>
            </a:r>
            <a:r>
              <a:rPr lang="en-US" altLang="ko-KR" sz="1900" dirty="0"/>
              <a:t>'\n'</a:t>
            </a:r>
            <a:r>
              <a:rPr lang="ko-KR" altLang="en-US" sz="1900" dirty="0"/>
              <a:t>을 덧붙여 </a:t>
            </a:r>
            <a:r>
              <a:rPr lang="ko-KR" altLang="en-US" sz="1900" dirty="0" smtClean="0"/>
              <a:t>출력</a:t>
            </a:r>
            <a:r>
              <a:rPr lang="en-US" altLang="ko-KR" sz="1900" dirty="0" smtClean="0"/>
              <a:t>. </a:t>
            </a:r>
            <a:r>
              <a:rPr lang="ko-KR" altLang="en-US" sz="1900" dirty="0"/>
              <a:t>한 칸 띄는 </a:t>
            </a:r>
            <a:r>
              <a:rPr lang="ko-KR" altLang="en-US" sz="1900" dirty="0" smtClean="0"/>
              <a:t>효과</a:t>
            </a:r>
            <a:endParaRPr lang="en-US" altLang="ko-KR" sz="1900" dirty="0" smtClean="0"/>
          </a:p>
          <a:p>
            <a:pPr lvl="1"/>
            <a:r>
              <a:rPr lang="ko-KR" altLang="en-US" sz="1900" dirty="0" err="1" smtClean="0"/>
              <a:t>한줄을</a:t>
            </a:r>
            <a:r>
              <a:rPr lang="ko-KR" altLang="en-US" sz="1900" dirty="0" smtClean="0"/>
              <a:t> 띄려면</a:t>
            </a:r>
            <a:endParaRPr lang="ko-KR" altLang="en-US" sz="1900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코드는 브라우저로부터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유형의 객체를 제공받아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1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460639" y="3025625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&lt;head&gt;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sum = 0;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; n&lt;10; n++)		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 sum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+= n;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&lt;body&gt;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18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4476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16768" y="297945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4380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431129" y="3733623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341" y="2812038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97529" y="301450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97528" y="334204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280" y="2840959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BOM </a:t>
            </a:r>
            <a:r>
              <a:rPr lang="ko-KR" altLang="en-US" sz="1200" b="1" dirty="0" smtClean="0"/>
              <a:t>객체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24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810664" y="4521833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810663" y="4849377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724" y="4988215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HTML DOM</a:t>
            </a:r>
          </a:p>
          <a:p>
            <a:r>
              <a:rPr lang="ko-KR" altLang="en-US" sz="1200" b="1" dirty="0" smtClean="0"/>
              <a:t>          객체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42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06076" y="3511413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92264" y="3713879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92263" y="4041423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92264" y="4642079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코어 객체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24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438587" y="4301819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63801" y="4034791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4053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844824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(2+3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document.writeln</a:t>
            </a:r>
            <a:r>
              <a:rPr lang="en-US" altLang="ko-KR" sz="1200" dirty="0" smtClean="0"/>
              <a:t>(5</a:t>
            </a:r>
            <a:r>
              <a:rPr lang="en-US" altLang="ko-KR" sz="1200" dirty="0"/>
              <a:t>); // </a:t>
            </a:r>
            <a:r>
              <a:rPr lang="ko-KR" altLang="en-US" sz="1200" dirty="0"/>
              <a:t>다음 줄에 넘어가지 못함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917050" y="3501008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4035125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3985" y="541296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빈 칸 하나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write</a:t>
            </a:r>
            <a:r>
              <a:rPr lang="en-US" altLang="ko-KR" dirty="0"/>
              <a:t>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</a:t>
            </a:r>
            <a:r>
              <a:rPr lang="ko-KR" altLang="en-US" sz="1400" dirty="0" smtClean="0"/>
              <a:t>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89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63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4355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아무 곳이나 클릭하면 </a:t>
            </a:r>
            <a:r>
              <a:rPr lang="ko-KR" altLang="en-US" sz="1000" smtClean="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4611006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smtClean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지우고 </a:t>
            </a:r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객체에 담긴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지우고 새로 시작</a:t>
            </a:r>
            <a:endParaRPr lang="en-US" altLang="ko-KR" dirty="0" smtClean="0"/>
          </a:p>
          <a:p>
            <a:r>
              <a:rPr lang="en-US" altLang="ko-KR" dirty="0" err="1" smtClean="0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이상 </a:t>
            </a:r>
            <a:r>
              <a:rPr lang="en-US" altLang="ko-KR" dirty="0" err="1" smtClean="0"/>
              <a:t>document.write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없음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HTML </a:t>
            </a:r>
            <a:r>
              <a:rPr lang="ko-KR" altLang="en-US" dirty="0"/>
              <a:t>문서 </a:t>
            </a:r>
            <a:r>
              <a:rPr lang="ko-KR" altLang="en-US" dirty="0" smtClean="0"/>
              <a:t>작성 연습 페이지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</a:t>
            </a:r>
            <a:r>
              <a:rPr lang="en-US" altLang="ko-KR" sz="1200" dirty="0" smtClean="0"/>
              <a:t>title&gt;HTML </a:t>
            </a:r>
            <a:r>
              <a:rPr lang="ko-KR" altLang="en-US" sz="1200" dirty="0" smtClean="0"/>
              <a:t>문서 작성기 만들기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if(win </a:t>
            </a:r>
            <a:r>
              <a:rPr lang="en-US" altLang="ko-KR" sz="1200" dirty="0"/>
              <a:t>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win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</a:t>
            </a:r>
            <a:r>
              <a:rPr lang="en-US" altLang="ko-KR" sz="1200" dirty="0" smtClean="0"/>
              <a:t>width=300,height=200</a:t>
            </a:r>
            <a:r>
              <a:rPr lang="en-US" altLang="ko-KR" sz="1200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open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write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p&gt;</a:t>
            </a:r>
            <a:r>
              <a:rPr lang="ko-KR" altLang="en-US" sz="1200" dirty="0" smtClean="0"/>
              <a:t>아래에 </a:t>
            </a:r>
            <a:r>
              <a:rPr lang="en-US" altLang="ko-KR" sz="1200" dirty="0" smtClean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</a:t>
            </a:r>
            <a:r>
              <a:rPr lang="en-US" altLang="ko-KR" sz="1200" dirty="0" smtClean="0"/>
              <a:t>"&gt;&lt;/</a:t>
            </a:r>
            <a:r>
              <a:rPr lang="en-US" altLang="ko-KR" sz="1200" dirty="0" err="1"/>
              <a:t>textarea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1" y="742076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363796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버튼을 클릭하면 새 윈도우 출력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5037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1" y="4786607"/>
            <a:ext cx="2302841" cy="2023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3384720" y="5365800"/>
              <a:ext cx="6480" cy="766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8520" y="5302080"/>
                <a:ext cx="38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2527200" y="3562200"/>
              <a:ext cx="349560" cy="385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1360" y="3498840"/>
                <a:ext cx="3816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/>
              <p14:cNvContentPartPr/>
              <p14:nvPr/>
            </p14:nvContentPartPr>
            <p14:xfrm>
              <a:off x="1936800" y="2908440"/>
              <a:ext cx="2406960" cy="23940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7440" y="2899080"/>
                <a:ext cx="2425680" cy="24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 smtClean="0"/>
              <a:t>DOM </a:t>
            </a:r>
            <a:r>
              <a:rPr lang="ko-KR" altLang="en-US" sz="1900" dirty="0" smtClean="0"/>
              <a:t>객체 동적 생성</a:t>
            </a:r>
            <a:r>
              <a:rPr lang="en-US" altLang="ko-KR" sz="1900" dirty="0" smtClean="0"/>
              <a:t>: </a:t>
            </a:r>
            <a:r>
              <a:rPr lang="en-US" altLang="ko-KR" sz="1900" dirty="0" err="1" smtClean="0"/>
              <a:t>document.createElement</a:t>
            </a:r>
            <a:r>
              <a:rPr lang="en-US" altLang="ko-KR" sz="1900" dirty="0" smtClean="0"/>
              <a:t>("</a:t>
            </a:r>
            <a:r>
              <a:rPr lang="ko-KR" altLang="en-US" sz="1900" dirty="0" smtClean="0"/>
              <a:t>태그이름</a:t>
            </a:r>
            <a:r>
              <a:rPr lang="en-US" altLang="ko-KR" sz="1900" dirty="0" smtClean="0"/>
              <a:t>")</a:t>
            </a:r>
            <a:endParaRPr lang="ko-KR" altLang="en-US" sz="1900" dirty="0" smtClean="0"/>
          </a:p>
          <a:p>
            <a:pPr lvl="1"/>
            <a:r>
              <a:rPr lang="ko-KR" altLang="en-US" sz="1500" dirty="0" smtClean="0"/>
              <a:t>태그이름의 </a:t>
            </a:r>
            <a:r>
              <a:rPr lang="en-US" altLang="ko-KR" sz="1500" dirty="0" smtClean="0"/>
              <a:t>DOM </a:t>
            </a:r>
            <a:r>
              <a:rPr lang="ko-KR" altLang="en-US" sz="1500" dirty="0" smtClean="0"/>
              <a:t>객체 생성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r>
              <a:rPr lang="en-US" altLang="ko-KR" sz="1900" dirty="0" smtClean="0"/>
              <a:t>DOM </a:t>
            </a:r>
            <a:r>
              <a:rPr lang="ko-KR" altLang="en-US" sz="1900" dirty="0" err="1" smtClean="0"/>
              <a:t>트리에</a:t>
            </a:r>
            <a:r>
              <a:rPr lang="ko-KR" altLang="en-US" sz="1900" dirty="0" smtClean="0"/>
              <a:t> 삽입</a:t>
            </a:r>
            <a:endParaRPr lang="en-US" altLang="ko-KR" sz="1900" dirty="0" smtClean="0"/>
          </a:p>
          <a:p>
            <a:pPr lvl="1"/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appendChild</a:t>
            </a:r>
            <a:r>
              <a:rPr lang="en-US" altLang="ko-KR" sz="1500" dirty="0" smtClean="0"/>
              <a:t>(DOM</a:t>
            </a:r>
            <a:r>
              <a:rPr lang="ko-KR" altLang="en-US" sz="1500" dirty="0" smtClean="0"/>
              <a:t>객체</a:t>
            </a:r>
            <a:r>
              <a:rPr lang="en-US" altLang="ko-KR" sz="1500" dirty="0" smtClean="0"/>
              <a:t>); </a:t>
            </a:r>
            <a:endParaRPr lang="ko-KR" altLang="en-US" sz="1500" dirty="0" smtClean="0"/>
          </a:p>
          <a:p>
            <a:pPr lvl="1"/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insertBefore</a:t>
            </a:r>
            <a:r>
              <a:rPr lang="en-US" altLang="ko-KR" sz="1500" dirty="0" smtClean="0"/>
              <a:t>(DOM</a:t>
            </a:r>
            <a:r>
              <a:rPr lang="ko-KR" altLang="en-US" sz="1500" dirty="0" smtClean="0"/>
              <a:t>객체 </a:t>
            </a:r>
            <a:r>
              <a:rPr lang="en-US" altLang="ko-KR" sz="1500" dirty="0" smtClean="0"/>
              <a:t>[, </a:t>
            </a:r>
            <a:r>
              <a:rPr lang="ko-KR" altLang="en-US" sz="1500" dirty="0" smtClean="0"/>
              <a:t>기준자식</a:t>
            </a:r>
            <a:r>
              <a:rPr lang="en-US" altLang="ko-KR" sz="1500" dirty="0" smtClean="0"/>
              <a:t>]); </a:t>
            </a:r>
            <a:endParaRPr lang="ko-KR" altLang="en-US" sz="1500" dirty="0" smtClean="0"/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생성한 </a:t>
            </a:r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태그를 </a:t>
            </a:r>
            <a:r>
              <a:rPr lang="en-US" altLang="ko-KR" sz="1500" dirty="0" smtClean="0"/>
              <a:t>&lt;p "id=p"&gt; </a:t>
            </a:r>
            <a:r>
              <a:rPr lang="ko-KR" altLang="en-US" sz="1500" dirty="0" smtClean="0"/>
              <a:t>태그의 마지막 자식으로 추가    </a:t>
            </a:r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r>
              <a:rPr lang="en-US" altLang="ko-KR" sz="1900" dirty="0" smtClean="0"/>
              <a:t>DOM </a:t>
            </a:r>
            <a:r>
              <a:rPr lang="ko-KR" altLang="en-US" sz="1900" dirty="0" smtClean="0"/>
              <a:t>객체의 삭제</a:t>
            </a:r>
            <a:endParaRPr lang="en-US" altLang="ko-KR" sz="1900" dirty="0" smtClean="0"/>
          </a:p>
          <a:p>
            <a:pPr lvl="1"/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removedObj</a:t>
            </a:r>
            <a:r>
              <a:rPr lang="en-US" altLang="ko-KR" sz="1500" dirty="0" smtClean="0"/>
              <a:t> = </a:t>
            </a:r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removeChild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떼어내고자하는자식객체</a:t>
            </a:r>
            <a:r>
              <a:rPr lang="en-US" altLang="ko-KR" sz="1500" dirty="0" smtClean="0"/>
              <a:t>);</a:t>
            </a:r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    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979712" y="1916832"/>
            <a:ext cx="4572000" cy="1152128"/>
            <a:chOff x="2051720" y="2190055"/>
            <a:chExt cx="4572000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새로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</a:t>
              </a: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4754" y="4365104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673947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삭제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동적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435474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.";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endParaRPr lang="en-US" altLang="ko-KR" sz="1200" kern="0" dirty="0" smtClean="0">
              <a:solidFill>
                <a:srgbClr val="000000"/>
              </a:solidFill>
              <a:latin typeface="+mj-ea"/>
            </a:endParaRPr>
          </a:p>
          <a:p>
            <a:pPr marL="92075" defTabSz="180000" fontAlgn="base" latinLnBrk="0"/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";</a:t>
            </a:r>
            <a:endParaRPr lang="en-US" altLang="ko-KR" sz="12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&lt;div id=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 smtClean="0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 smtClean="0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새로 생성된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자바스크립트 코드는 사실상 오른쪽의 </a:t>
            </a:r>
            <a:endParaRPr lang="en-US" altLang="ko-KR" sz="1100" dirty="0" smtClean="0"/>
          </a:p>
          <a:p>
            <a:r>
              <a:rPr lang="en-US" altLang="ko-KR" sz="1100" dirty="0" smtClean="0"/>
              <a:t>  &lt;div&gt; </a:t>
            </a:r>
            <a:r>
              <a:rPr lang="ko-KR" altLang="en-US" sz="1100" dirty="0" smtClean="0"/>
              <a:t>태그 정보를 가진 </a:t>
            </a:r>
            <a:r>
              <a:rPr lang="en-US" altLang="ko-KR" sz="1100" dirty="0" smtClean="0"/>
              <a:t>DOM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427984" y="2863027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newDIV.innerHTML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newDIV.style.backgroundColor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"yellow";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/>
              <a:t>newDIV.</a:t>
            </a:r>
            <a:r>
              <a:rPr lang="en-US" altLang="ko-KR" sz="1200" b="1" dirty="0" err="1" smtClean="0"/>
              <a:t>onclick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p.removeChild</a:t>
            </a:r>
            <a:r>
              <a:rPr lang="en-US" altLang="ko-KR" sz="1200" b="1" dirty="0" smtClean="0"/>
              <a:t>(this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 smtClean="0"/>
              <a:t>	};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obj.appendChild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아래와 같이 </a:t>
            </a:r>
            <a:r>
              <a:rPr lang="en-US" altLang="ko-KR" sz="1000" dirty="0" smtClean="0"/>
              <a:t>&lt;div&gt; </a:t>
            </a:r>
            <a:r>
              <a:rPr lang="ko-KR" altLang="en-US" sz="1000" dirty="0" smtClean="0"/>
              <a:t>태그가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삭제</a:t>
            </a:r>
            <a:endParaRPr lang="ko-KR" alt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1162080" y="3314520"/>
              <a:ext cx="571680" cy="25452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20" y="3305160"/>
                <a:ext cx="59040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자바스크립트는 객체 기반 언어</a:t>
            </a:r>
          </a:p>
          <a:p>
            <a:pPr lvl="1"/>
            <a:r>
              <a:rPr lang="ko-KR" altLang="en-US" dirty="0" smtClean="0"/>
              <a:t>자바스크립트는 객체 지향 언어 아님</a:t>
            </a:r>
            <a:endParaRPr lang="en-US" altLang="ko-KR" dirty="0" smtClean="0"/>
          </a:p>
          <a:p>
            <a:r>
              <a:rPr lang="ko-KR" altLang="en-US" dirty="0" smtClean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코어 객체</a:t>
            </a:r>
            <a:endParaRPr lang="en-US" altLang="ko-KR" dirty="0" smtClean="0"/>
          </a:p>
          <a:p>
            <a:pPr lvl="2"/>
            <a:r>
              <a:rPr lang="ko-KR" altLang="en-US" dirty="0"/>
              <a:t>자바스크립트 언어가 실행되는 어디서나 사용 가능한 </a:t>
            </a:r>
            <a:r>
              <a:rPr lang="ko-KR" altLang="en-US" dirty="0" smtClean="0"/>
              <a:t>기본 객체</a:t>
            </a:r>
            <a:endParaRPr lang="ko-KR" altLang="en-US" dirty="0"/>
          </a:p>
          <a:p>
            <a:pPr lvl="2"/>
            <a:r>
              <a:rPr lang="ko-KR" altLang="en-US" dirty="0"/>
              <a:t>기본 객체로 </a:t>
            </a:r>
            <a:r>
              <a:rPr lang="ko-KR" altLang="en-US" dirty="0" smtClean="0"/>
              <a:t>표준 </a:t>
            </a:r>
            <a:r>
              <a:rPr lang="ko-KR" altLang="en-US" dirty="0"/>
              <a:t>객체</a:t>
            </a:r>
          </a:p>
          <a:p>
            <a:pPr lvl="2"/>
            <a:r>
              <a:rPr lang="en-US" altLang="ko-KR" dirty="0" smtClean="0"/>
              <a:t>Array</a:t>
            </a:r>
            <a:r>
              <a:rPr lang="en-US" altLang="ko-KR" dirty="0"/>
              <a:t>, Date, String, Math </a:t>
            </a:r>
            <a:r>
              <a:rPr lang="ko-KR" altLang="en-US" dirty="0"/>
              <a:t>타입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 자바스크립트 코드에서 혹은 서버에서 사용 가능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HTML 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태그들을 객체화한 것들</a:t>
            </a:r>
            <a:endParaRPr lang="ko-KR" altLang="en-US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</a:t>
            </a:r>
            <a:r>
              <a:rPr lang="ko-KR" altLang="en-US" dirty="0" smtClean="0"/>
              <a:t>위한 목적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W3C</a:t>
            </a:r>
            <a:r>
              <a:rPr lang="ko-KR" altLang="en-US" dirty="0" smtClean="0"/>
              <a:t>의 표준 객체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브라우저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자바스크립트로 브라우저를 제어하기 위해 제공되는 객체</a:t>
            </a:r>
            <a:endParaRPr lang="en-US" altLang="ko-KR" dirty="0" smtClean="0"/>
          </a:p>
          <a:p>
            <a:pPr lvl="2"/>
            <a:r>
              <a:rPr lang="en-US" altLang="ko-KR" dirty="0"/>
              <a:t>BOM(Brower Object Model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따르는 객체들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비표준</a:t>
            </a:r>
            <a:r>
              <a:rPr lang="ko-KR" altLang="en-US" dirty="0" smtClean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코어 객체 종류</a:t>
            </a:r>
          </a:p>
          <a:p>
            <a:pPr lvl="1"/>
            <a:r>
              <a:rPr lang="en-US" altLang="ko-KR" dirty="0" smtClean="0"/>
              <a:t>Array, Date, String, Math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코어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키워드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메소드들</a:t>
            </a:r>
            <a:r>
              <a:rPr lang="ko-KR" altLang="en-US" dirty="0" smtClean="0"/>
              <a:t> </a:t>
            </a:r>
            <a:r>
              <a:rPr lang="ko-KR" altLang="en-US" dirty="0"/>
              <a:t>존재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멤버 사이에 점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27965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코어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today 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객체의 </a:t>
            </a:r>
            <a:r>
              <a:rPr lang="en-US" altLang="ko-KR" sz="1400" dirty="0" err="1" smtClean="0"/>
              <a:t>toLocaleString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 smtClean="0"/>
              <a:t>today.toLocaleString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+ </a:t>
            </a:r>
            <a:r>
              <a:rPr lang="en-US" altLang="ko-KR" sz="1400" dirty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메소드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읽기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181350" cy="215265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780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객체 만들기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사용자가 새로운 </a:t>
            </a:r>
            <a:r>
              <a:rPr lang="ko-KR" altLang="en-US" sz="2000" dirty="0"/>
              <a:t>타입의 </a:t>
            </a:r>
            <a:r>
              <a:rPr lang="ko-KR" altLang="en-US" sz="2000" dirty="0" smtClean="0"/>
              <a:t>객체 작성 가능 </a:t>
            </a:r>
            <a:r>
              <a:rPr lang="en-US" altLang="ko-KR" sz="2000" dirty="0" smtClean="0"/>
              <a:t>: 3 </a:t>
            </a:r>
            <a:r>
              <a:rPr lang="ko-KR" altLang="en-US" sz="2000" dirty="0" smtClean="0"/>
              <a:t>가지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1. </a:t>
            </a:r>
            <a:r>
              <a:rPr lang="ko-KR" altLang="en-US" sz="1800" dirty="0" smtClean="0"/>
              <a:t>직접 객체 만들기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new </a:t>
            </a:r>
            <a:r>
              <a:rPr lang="en-US" altLang="ko-KR" sz="1600" dirty="0"/>
              <a:t>Object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표기법 이용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ko-KR" altLang="en-US" sz="1800" dirty="0" smtClean="0"/>
              <a:t>객체의 틀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프로토타입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만들고 객체 생성하기</a:t>
            </a:r>
            <a:endParaRPr lang="en-US" altLang="ko-KR" sz="1800" dirty="0" smtClean="0"/>
          </a:p>
          <a:p>
            <a:r>
              <a:rPr lang="ko-KR" altLang="en-US" sz="2000" dirty="0" smtClean="0"/>
              <a:t>샘플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은행 계좌를 표현하는 </a:t>
            </a:r>
            <a:r>
              <a:rPr lang="en-US" altLang="ko-KR" sz="1600" dirty="0" smtClean="0"/>
              <a:t>account </a:t>
            </a:r>
            <a:r>
              <a:rPr lang="ko-KR" altLang="en-US" sz="1600" dirty="0" smtClean="0"/>
              <a:t>객체</a:t>
            </a:r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339752" y="3881501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자바스크립트 객체 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메소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</a:t>
              </a:r>
              <a:r>
                <a:rPr lang="ko-KR" altLang="en-US" sz="1050" dirty="0" smtClean="0"/>
                <a:t>황기태</a:t>
              </a:r>
              <a:r>
                <a:rPr lang="en-US" altLang="ko-KR" sz="1050" dirty="0" smtClean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0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Object()</a:t>
            </a:r>
            <a:r>
              <a:rPr lang="ko-KR" altLang="en-US" dirty="0" smtClean="0"/>
              <a:t>로 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new Object()</a:t>
            </a:r>
            <a:r>
              <a:rPr lang="ko-KR" altLang="en-US" dirty="0" smtClean="0"/>
              <a:t>로 빈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빈 객체에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이름과 초기값 지정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빈 객체에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 미리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이름에 함수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293096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</a:t>
            </a:r>
            <a:r>
              <a:rPr lang="en-US" altLang="ko-KR" sz="1600" dirty="0" smtClean="0"/>
              <a:t>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</a:t>
            </a:r>
            <a:r>
              <a:rPr lang="en-US" altLang="ko-KR" sz="1600" dirty="0" smtClean="0"/>
              <a:t>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</a:t>
            </a:r>
            <a:r>
              <a:rPr lang="en-US" altLang="ko-KR" sz="1600" dirty="0" smtClean="0"/>
              <a:t>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9200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new </a:t>
            </a:r>
            <a:r>
              <a:rPr lang="en-US" altLang="ko-KR" dirty="0"/>
              <a:t>Object()</a:t>
            </a:r>
            <a:r>
              <a:rPr lang="ko-KR" altLang="en-US" dirty="0"/>
              <a:t>로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객체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b="1" dirty="0" smtClean="0"/>
              <a:t>function </a:t>
            </a:r>
            <a:r>
              <a:rPr lang="en-US" altLang="ko-KR" sz="900" b="1" dirty="0"/>
              <a:t>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/>
              <a:t>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/>
              <a:t>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 smtClean="0"/>
              <a:t>											</a:t>
            </a:r>
            <a:r>
              <a:rPr lang="en-US" altLang="ko-KR" sz="900" dirty="0" smtClean="0"/>
              <a:t>// </a:t>
            </a:r>
            <a:r>
              <a:rPr lang="en-US" altLang="ko-KR" sz="900" dirty="0"/>
              <a:t>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 smtClean="0"/>
              <a:t>		</a:t>
            </a:r>
            <a:r>
              <a:rPr lang="en-US" altLang="ko-KR" sz="900" b="1" dirty="0" err="1" smtClean="0"/>
              <a:t>this.balance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-= money; </a:t>
            </a:r>
          </a:p>
          <a:p>
            <a:pPr defTabSz="180000"/>
            <a:r>
              <a:rPr lang="en-US" altLang="ko-KR" sz="900" b="1" dirty="0" smtClean="0"/>
              <a:t>		return </a:t>
            </a:r>
            <a:r>
              <a:rPr lang="en-US" altLang="ko-KR" sz="900" b="1" dirty="0"/>
              <a:t>money;</a:t>
            </a:r>
          </a:p>
          <a:p>
            <a:pPr defTabSz="180000"/>
            <a:r>
              <a:rPr lang="en-US" altLang="ko-KR" sz="900" b="1" dirty="0" smtClean="0"/>
              <a:t>	} </a:t>
            </a:r>
            <a:endParaRPr lang="en-US" altLang="ko-KR" sz="900" b="1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account  = new Object(); 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account.owner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account.code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account.inquiry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account.deposit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account.withdraw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account.owner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account.code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account.balance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account.deposit</a:t>
            </a:r>
            <a:r>
              <a:rPr lang="en-US" altLang="ko-KR" sz="900" dirty="0" smtClean="0"/>
              <a:t>(10000</a:t>
            </a:r>
            <a:r>
              <a:rPr lang="en-US" altLang="ko-KR" sz="900" dirty="0"/>
              <a:t>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account.withdraw</a:t>
            </a:r>
            <a:r>
              <a:rPr lang="en-US" altLang="ko-KR" sz="900" dirty="0" smtClean="0"/>
              <a:t>(5000</a:t>
            </a:r>
            <a:r>
              <a:rPr lang="en-US" altLang="ko-KR" sz="900" dirty="0"/>
              <a:t>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this.balance</a:t>
            </a:r>
            <a:r>
              <a:rPr lang="ko-KR" altLang="en-US" sz="1000" dirty="0" smtClean="0"/>
              <a:t>는 객체의 </a:t>
            </a:r>
            <a:endParaRPr lang="en-US" altLang="ko-KR" sz="1000" dirty="0" smtClean="0"/>
          </a:p>
          <a:p>
            <a:r>
              <a:rPr lang="en-US" altLang="ko-KR" sz="1000" dirty="0" smtClean="0"/>
              <a:t>balance </a:t>
            </a:r>
            <a:r>
              <a:rPr lang="ko-KR" altLang="en-US" sz="1000" dirty="0" err="1" smtClean="0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15" y="20608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18660</TotalTime>
  <Words>2404</Words>
  <Application>Microsoft Office PowerPoint</Application>
  <PresentationFormat>화면 슬라이드 쇼(4:3)</PresentationFormat>
  <Paragraphs>847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HY나무L</vt:lpstr>
      <vt:lpstr>돋움</vt:lpstr>
      <vt:lpstr>맑은 고딕</vt:lpstr>
      <vt:lpstr>휴먼편지체</vt:lpstr>
      <vt:lpstr>Arial</vt:lpstr>
      <vt:lpstr>Comic Sans MS</vt:lpstr>
      <vt:lpstr>Helvetica</vt:lpstr>
      <vt:lpstr>Wingdings</vt:lpstr>
      <vt:lpstr>Wingdings 2</vt:lpstr>
      <vt:lpstr>가을</vt:lpstr>
      <vt:lpstr>제7장 DOM 객체</vt:lpstr>
      <vt:lpstr>자바스크립트 객체</vt:lpstr>
      <vt:lpstr>HTML 페이지와 자바스크립트 객체</vt:lpstr>
      <vt:lpstr>자바스크립트 객체 종류</vt:lpstr>
      <vt:lpstr>코어 객체</vt:lpstr>
      <vt:lpstr>코어 객체 생성 및 활용</vt:lpstr>
      <vt:lpstr>사용자 객체 만들기</vt:lpstr>
      <vt:lpstr>new Object()로 객체 만들기</vt:lpstr>
      <vt:lpstr>new Object()로 account 객체 만들기</vt:lpstr>
      <vt:lpstr>HTML DOM(Document Object Model)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구조 출력 : p 객체 사례</vt:lpstr>
      <vt:lpstr>DOM 객체 다루기</vt:lpstr>
      <vt:lpstr>&lt;span&gt;의 CSS3 스타일 동적 변경</vt:lpstr>
      <vt:lpstr>innerHTML 프로퍼티</vt:lpstr>
      <vt:lpstr>innerHTML을 이용하여 HTML 콘텐츠 동적 변경</vt:lpstr>
      <vt:lpstr>this</vt:lpstr>
      <vt:lpstr>this 활용</vt:lpstr>
      <vt:lpstr>document 객체 </vt:lpstr>
      <vt:lpstr>document 객체의 프로퍼티 출력</vt:lpstr>
      <vt:lpstr>document 객체의 프로퍼티 출력</vt:lpstr>
      <vt:lpstr>DOM 트리에서 DOM 객체 찾기</vt:lpstr>
      <vt:lpstr>태그 이름으로 DOM 객체 찾기, getElementsByTagName()</vt:lpstr>
      <vt:lpstr>document.write()와 document.writeln()</vt:lpstr>
      <vt:lpstr>write()와 writeln() 메소드 활용</vt:lpstr>
      <vt:lpstr>write()를 잘못 사용하는 예</vt:lpstr>
      <vt:lpstr>document의 열기와 닫기, open()과 close()</vt:lpstr>
      <vt:lpstr>HTML 문서 작성 연습 페이지 만들기</vt:lpstr>
      <vt:lpstr>문서의 동적 구성</vt:lpstr>
      <vt:lpstr>&lt;div&gt; 태그의 DOM 객체 동적 생성</vt:lpstr>
      <vt:lpstr>HTML 태그의 동적 추가 및 삭제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Lee kabsung</cp:lastModifiedBy>
  <cp:revision>525</cp:revision>
  <dcterms:created xsi:type="dcterms:W3CDTF">2011-08-27T14:53:28Z</dcterms:created>
  <dcterms:modified xsi:type="dcterms:W3CDTF">2019-09-25T14:28:14Z</dcterms:modified>
</cp:coreProperties>
</file>