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4855E-4245-4BFE-9792-30172CD24752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9756-AD8C-4446-A48C-4AD9B6A8B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97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4855E-4245-4BFE-9792-30172CD24752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9756-AD8C-4446-A48C-4AD9B6A8B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11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4855E-4245-4BFE-9792-30172CD24752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9756-AD8C-4446-A48C-4AD9B6A8B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37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4855E-4245-4BFE-9792-30172CD24752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9756-AD8C-4446-A48C-4AD9B6A8B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102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4855E-4245-4BFE-9792-30172CD24752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9756-AD8C-4446-A48C-4AD9B6A8B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45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4855E-4245-4BFE-9792-30172CD24752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9756-AD8C-4446-A48C-4AD9B6A8B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474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4855E-4245-4BFE-9792-30172CD24752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9756-AD8C-4446-A48C-4AD9B6A8B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16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4855E-4245-4BFE-9792-30172CD24752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9756-AD8C-4446-A48C-4AD9B6A8B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20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4855E-4245-4BFE-9792-30172CD24752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9756-AD8C-4446-A48C-4AD9B6A8B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23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4855E-4245-4BFE-9792-30172CD24752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9756-AD8C-4446-A48C-4AD9B6A8B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2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4855E-4245-4BFE-9792-30172CD24752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9756-AD8C-4446-A48C-4AD9B6A8B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22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4855E-4245-4BFE-9792-30172CD24752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99756-AD8C-4446-A48C-4AD9B6A8B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3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82161" y="225424"/>
            <a:ext cx="10515600" cy="15627107"/>
          </a:xfrm>
        </p:spPr>
        <p:txBody>
          <a:bodyPr>
            <a:noAutofit/>
          </a:bodyPr>
          <a:lstStyle/>
          <a:p>
            <a:r>
              <a:rPr lang="en-US" altLang="ko-KR" sz="1200" dirty="0" smtClean="0"/>
              <a:t>&lt;!DOCTYPE html&gt;</a:t>
            </a:r>
          </a:p>
          <a:p>
            <a:r>
              <a:rPr lang="en-US" altLang="ko-KR" sz="1200" dirty="0" smtClean="0"/>
              <a:t>&lt;html&gt;</a:t>
            </a:r>
          </a:p>
          <a:p>
            <a:r>
              <a:rPr lang="en-US" altLang="ko-KR" sz="1200" dirty="0" smtClean="0"/>
              <a:t>&lt;head&gt;&lt;title&gt;</a:t>
            </a:r>
            <a:r>
              <a:rPr lang="ko-KR" altLang="en-US" sz="1200" dirty="0" smtClean="0"/>
              <a:t>네이버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회원가입</a:t>
            </a:r>
            <a:r>
              <a:rPr lang="en-US" altLang="ko-KR" sz="1200" dirty="0" smtClean="0"/>
              <a:t>&lt;/title&gt;</a:t>
            </a:r>
          </a:p>
          <a:p>
            <a:r>
              <a:rPr lang="en-US" altLang="ko-KR" sz="1200" dirty="0" smtClean="0"/>
              <a:t>&lt;style&gt;</a:t>
            </a:r>
          </a:p>
          <a:p>
            <a:r>
              <a:rPr lang="en-US" altLang="ko-KR" sz="1200" dirty="0" smtClean="0"/>
              <a:t>head{</a:t>
            </a:r>
          </a:p>
          <a:p>
            <a:r>
              <a:rPr lang="en-US" altLang="ko-KR" sz="1200" dirty="0" smtClean="0"/>
              <a:t>	background-color: #f5f6f7;</a:t>
            </a:r>
          </a:p>
          <a:p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/>
              <a:t>body{</a:t>
            </a:r>
          </a:p>
          <a:p>
            <a:r>
              <a:rPr lang="en-US" altLang="ko-KR" sz="1200" dirty="0" smtClean="0"/>
              <a:t>	background-color: #f5f6f7;</a:t>
            </a:r>
          </a:p>
          <a:p>
            <a:r>
              <a:rPr lang="en-US" altLang="ko-KR" sz="1200" dirty="0" smtClean="0"/>
              <a:t>	margin-bottom: 100px;</a:t>
            </a:r>
          </a:p>
          <a:p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/>
              <a:t>&lt;/style&gt;</a:t>
            </a:r>
          </a:p>
          <a:p>
            <a:r>
              <a:rPr lang="en-US" altLang="ko-KR" sz="1200" dirty="0" smtClean="0"/>
              <a:t>&lt;/head&gt;</a:t>
            </a:r>
          </a:p>
          <a:p>
            <a:r>
              <a:rPr lang="en-US" altLang="ko-KR" sz="1200" dirty="0" smtClean="0"/>
              <a:t>&lt;body&gt;</a:t>
            </a:r>
          </a:p>
          <a:p>
            <a:r>
              <a:rPr lang="en-US" altLang="ko-KR" sz="1200" dirty="0" smtClean="0"/>
              <a:t>&lt;h1 style="color:#2db400; font-size: 70px; </a:t>
            </a:r>
            <a:r>
              <a:rPr lang="en-US" altLang="ko-KR" sz="1200" dirty="0" err="1" smtClean="0"/>
              <a:t>font-family:Arial</a:t>
            </a:r>
            <a:r>
              <a:rPr lang="en-US" altLang="ko-KR" sz="1200" dirty="0" smtClean="0"/>
              <a:t> Black; font-weight: bold; text-align: center"&gt;NAVER&lt;/h1&gt;</a:t>
            </a:r>
          </a:p>
          <a:p>
            <a:r>
              <a:rPr lang="en-US" altLang="ko-KR" sz="1200" dirty="0" smtClean="0"/>
              <a:t>&lt;table border="0" align="center" </a:t>
            </a:r>
            <a:r>
              <a:rPr lang="en-US" altLang="ko-KR" sz="1200" dirty="0" err="1" smtClean="0"/>
              <a:t>cellpadding</a:t>
            </a:r>
            <a:r>
              <a:rPr lang="en-US" altLang="ko-KR" sz="1200" dirty="0" smtClean="0"/>
              <a:t>="0" </a:t>
            </a:r>
            <a:r>
              <a:rPr lang="en-US" altLang="ko-KR" sz="1200" dirty="0" err="1" smtClean="0"/>
              <a:t>cellspacing</a:t>
            </a:r>
            <a:r>
              <a:rPr lang="en-US" altLang="ko-KR" sz="1200" dirty="0" smtClean="0"/>
              <a:t>="10"&gt;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&gt;&lt;td&gt;&lt;strong&gt;</a:t>
            </a:r>
            <a:r>
              <a:rPr lang="ko-KR" altLang="en-US" sz="1200" dirty="0" smtClean="0"/>
              <a:t>아이디</a:t>
            </a:r>
            <a:r>
              <a:rPr lang="en-US" altLang="ko-KR" sz="1200" dirty="0" smtClean="0"/>
              <a:t>&lt;/strong&gt;&lt;/td&gt;&lt;/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&gt;&lt;td </a:t>
            </a:r>
            <a:r>
              <a:rPr lang="en-US" altLang="ko-KR" sz="1200" dirty="0" err="1" smtClean="0"/>
              <a:t>colspan</a:t>
            </a:r>
            <a:r>
              <a:rPr lang="en-US" altLang="ko-KR" sz="1200" dirty="0" smtClean="0"/>
              <a:t>="3" style="; padding:0.6em; border: 1px solid #</a:t>
            </a:r>
            <a:r>
              <a:rPr lang="en-US" altLang="ko-KR" sz="1200" dirty="0" err="1" smtClean="0"/>
              <a:t>dadada</a:t>
            </a:r>
            <a:r>
              <a:rPr lang="en-US" altLang="ko-KR" sz="1200" dirty="0" smtClean="0"/>
              <a:t>; background-color: white;"&gt;&lt;input type="text" size="53" style="</a:t>
            </a:r>
            <a:r>
              <a:rPr lang="en-US" altLang="ko-KR" sz="1200" dirty="0" err="1" smtClean="0"/>
              <a:t>border-style:none</a:t>
            </a:r>
            <a:r>
              <a:rPr lang="en-US" altLang="ko-KR" sz="1200" dirty="0" smtClean="0"/>
              <a:t>; height:30px; font-size:15px;"&gt;&lt;span style="color:#8e8e8e;"&gt;&lt;small&gt;&amp;nbsp&amp;nbsp&amp;nbsp@naver.com&lt;/small&gt;&lt;/span&gt;&lt;/td&gt;&lt;/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 style="border-color:#f5f6f7;"&gt;&lt;td&gt;&lt;strong&gt;</a:t>
            </a:r>
            <a:r>
              <a:rPr lang="ko-KR" altLang="en-US" sz="1200" dirty="0" smtClean="0"/>
              <a:t>비밀번호</a:t>
            </a:r>
            <a:r>
              <a:rPr lang="en-US" altLang="ko-KR" sz="1200" dirty="0" smtClean="0"/>
              <a:t>&lt;/strong&gt;&lt;/td&gt;&lt;/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&gt;&lt;td </a:t>
            </a:r>
            <a:r>
              <a:rPr lang="en-US" altLang="ko-KR" sz="1200" dirty="0" err="1" smtClean="0"/>
              <a:t>colspan</a:t>
            </a:r>
            <a:r>
              <a:rPr lang="en-US" altLang="ko-KR" sz="1200" dirty="0" smtClean="0"/>
              <a:t>="3" style="; padding:0.6em; border: 1px solid #</a:t>
            </a:r>
            <a:r>
              <a:rPr lang="en-US" altLang="ko-KR" sz="1200" dirty="0" err="1" smtClean="0"/>
              <a:t>dadada;background-color</a:t>
            </a:r>
            <a:r>
              <a:rPr lang="en-US" altLang="ko-KR" sz="1200" dirty="0" smtClean="0"/>
              <a:t>: white;"&gt;&lt;input type="password" size="68" style="border-style: none; height:30px;font-size:15px;"&gt;&lt;/td&gt;&lt;/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&gt;&lt;td&gt;&lt;strong&gt;</a:t>
            </a:r>
            <a:r>
              <a:rPr lang="ko-KR" altLang="en-US" sz="1200" dirty="0" smtClean="0"/>
              <a:t>비밀번호 재확인</a:t>
            </a:r>
            <a:r>
              <a:rPr lang="en-US" altLang="ko-KR" sz="1200" dirty="0" smtClean="0"/>
              <a:t>&lt;/strong&gt;&lt;/td&gt;&lt;/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&gt;&lt;td </a:t>
            </a:r>
            <a:r>
              <a:rPr lang="en-US" altLang="ko-KR" sz="1200" dirty="0" err="1" smtClean="0"/>
              <a:t>colspan</a:t>
            </a:r>
            <a:r>
              <a:rPr lang="en-US" altLang="ko-KR" sz="1200" dirty="0" smtClean="0"/>
              <a:t>="3" style="padding:0.6em; border: 1px solid #</a:t>
            </a:r>
            <a:r>
              <a:rPr lang="en-US" altLang="ko-KR" sz="1200" dirty="0" err="1" smtClean="0"/>
              <a:t>dadada;background-color</a:t>
            </a:r>
            <a:r>
              <a:rPr lang="en-US" altLang="ko-KR" sz="1200" dirty="0" smtClean="0"/>
              <a:t>: white;"&gt;&lt;input type="password" size="68" style="</a:t>
            </a:r>
            <a:r>
              <a:rPr lang="en-US" altLang="ko-KR" sz="1200" dirty="0" err="1" smtClean="0"/>
              <a:t>border-style:none</a:t>
            </a:r>
            <a:r>
              <a:rPr lang="en-US" altLang="ko-KR" sz="1200" dirty="0" smtClean="0"/>
              <a:t>; height:30px; font-size:15px;"&gt;&lt;/td&gt;&lt;/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&gt;&lt;td&gt;&lt;strong&gt;</a:t>
            </a:r>
            <a:r>
              <a:rPr lang="ko-KR" altLang="en-US" sz="1200" dirty="0" smtClean="0"/>
              <a:t>이름</a:t>
            </a:r>
            <a:r>
              <a:rPr lang="en-US" altLang="ko-KR" sz="1200" dirty="0" smtClean="0"/>
              <a:t>&lt;/strong&gt;&lt;/td&gt;&lt;/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&gt;&lt;td </a:t>
            </a:r>
            <a:r>
              <a:rPr lang="en-US" altLang="ko-KR" sz="1200" dirty="0" err="1" smtClean="0"/>
              <a:t>colspan</a:t>
            </a:r>
            <a:r>
              <a:rPr lang="en-US" altLang="ko-KR" sz="1200" dirty="0" smtClean="0"/>
              <a:t>="3" style="padding:0.6em; border: 1px solid #</a:t>
            </a:r>
            <a:r>
              <a:rPr lang="en-US" altLang="ko-KR" sz="1200" dirty="0" err="1" smtClean="0"/>
              <a:t>dadada;background-color</a:t>
            </a:r>
            <a:r>
              <a:rPr lang="en-US" altLang="ko-KR" sz="1200" dirty="0" smtClean="0"/>
              <a:t>: white;"&gt;&lt;input type="text" size ="68" style="</a:t>
            </a:r>
            <a:r>
              <a:rPr lang="en-US" altLang="ko-KR" sz="1200" dirty="0" err="1" smtClean="0"/>
              <a:t>border-style:none</a:t>
            </a:r>
            <a:r>
              <a:rPr lang="en-US" altLang="ko-KR" sz="1200" dirty="0" smtClean="0"/>
              <a:t>; height:30px; font-size:15px;"&gt;&lt;/td&gt;&lt;/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&gt;&lt;td&gt;&lt;strong&gt;</a:t>
            </a:r>
            <a:r>
              <a:rPr lang="ko-KR" altLang="en-US" sz="1200" dirty="0" smtClean="0"/>
              <a:t>생년월일</a:t>
            </a:r>
            <a:r>
              <a:rPr lang="en-US" altLang="ko-KR" sz="1200" dirty="0" smtClean="0"/>
              <a:t>&lt;/strong&gt;&lt;/td&gt;&lt;/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    	&lt;td style="padding:0.6em;border: 1px solid #</a:t>
            </a:r>
            <a:r>
              <a:rPr lang="en-US" altLang="ko-KR" sz="1200" dirty="0" err="1" smtClean="0"/>
              <a:t>dadada;background-color</a:t>
            </a:r>
            <a:r>
              <a:rPr lang="en-US" altLang="ko-KR" sz="1200" dirty="0" smtClean="0"/>
              <a:t>: white;"&gt;&lt;input type="text" size="15" placeholder="</a:t>
            </a:r>
            <a:r>
              <a:rPr lang="ko-KR" altLang="en-US" sz="1200" dirty="0" smtClean="0"/>
              <a:t>년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자</a:t>
            </a:r>
            <a:r>
              <a:rPr lang="en-US" altLang="ko-KR" sz="1200" dirty="0" smtClean="0"/>
              <a:t>)" style="</a:t>
            </a:r>
            <a:r>
              <a:rPr lang="en-US" altLang="ko-KR" sz="1200" dirty="0" err="1" smtClean="0"/>
              <a:t>background-color:white</a:t>
            </a:r>
            <a:r>
              <a:rPr lang="en-US" altLang="ko-KR" sz="1200" dirty="0" smtClean="0"/>
              <a:t>; </a:t>
            </a:r>
            <a:r>
              <a:rPr lang="en-US" altLang="ko-KR" sz="1200" dirty="0" err="1" smtClean="0"/>
              <a:t>border-style:none</a:t>
            </a:r>
            <a:r>
              <a:rPr lang="en-US" altLang="ko-KR" sz="1200" dirty="0" smtClean="0"/>
              <a:t>; height:30px; margin-left:7px; font-size:15px;"&gt;&lt;/td&gt;</a:t>
            </a:r>
          </a:p>
          <a:p>
            <a:r>
              <a:rPr lang="en-US" altLang="ko-KR" sz="1200" dirty="0" smtClean="0"/>
              <a:t>	&lt;td style="border: 1px solid #</a:t>
            </a:r>
            <a:r>
              <a:rPr lang="en-US" altLang="ko-KR" sz="1200" dirty="0" err="1" smtClean="0"/>
              <a:t>dadada;background-color</a:t>
            </a:r>
            <a:r>
              <a:rPr lang="en-US" altLang="ko-KR" sz="1200" dirty="0" smtClean="0"/>
              <a:t>: white;"&gt;&lt;form&gt;&lt;select name="month" style="width:130px; height:35px; margin-left:10px; </a:t>
            </a:r>
            <a:r>
              <a:rPr lang="en-US" altLang="ko-KR" sz="1200" dirty="0" err="1" smtClean="0"/>
              <a:t>border-style:none</a:t>
            </a:r>
            <a:r>
              <a:rPr lang="en-US" altLang="ko-KR" sz="1200" dirty="0" smtClean="0"/>
              <a:t>; font-size:15px;"&gt;</a:t>
            </a:r>
          </a:p>
          <a:p>
            <a:r>
              <a:rPr lang="en-US" altLang="ko-KR" sz="1200" dirty="0" smtClean="0"/>
              <a:t>	&lt;option value="1"&gt;</a:t>
            </a:r>
            <a:r>
              <a:rPr lang="ko-KR" altLang="en-US" sz="1200" dirty="0" smtClean="0"/>
              <a:t>월</a:t>
            </a:r>
            <a:r>
              <a:rPr lang="en-US" altLang="ko-KR" sz="1200" dirty="0" smtClean="0"/>
              <a:t>&lt;/option&gt;</a:t>
            </a:r>
          </a:p>
          <a:p>
            <a:r>
              <a:rPr lang="en-US" altLang="ko-KR" sz="1200" dirty="0" smtClean="0"/>
              <a:t>	&lt;option value="2"&gt;1&lt;/option&gt;</a:t>
            </a:r>
          </a:p>
          <a:p>
            <a:r>
              <a:rPr lang="en-US" altLang="ko-KR" sz="1200" dirty="0" smtClean="0"/>
              <a:t>	&lt;option value="3"&gt;2&lt;/option&gt;</a:t>
            </a:r>
          </a:p>
          <a:p>
            <a:r>
              <a:rPr lang="en-US" altLang="ko-KR" sz="1200" dirty="0" smtClean="0"/>
              <a:t>	&lt;option value="4"&gt;3&lt;/option&gt;</a:t>
            </a:r>
          </a:p>
          <a:p>
            <a:r>
              <a:rPr lang="en-US" altLang="ko-KR" sz="1200" dirty="0" smtClean="0"/>
              <a:t>	&lt;option value="5"&gt;4&lt;/option&gt;</a:t>
            </a:r>
          </a:p>
          <a:p>
            <a:r>
              <a:rPr lang="en-US" altLang="ko-KR" sz="1200" dirty="0" smtClean="0"/>
              <a:t>	&lt;option value="6"&gt;5&lt;/option&gt;</a:t>
            </a:r>
          </a:p>
          <a:p>
            <a:r>
              <a:rPr lang="en-US" altLang="ko-KR" sz="1200" dirty="0" smtClean="0"/>
              <a:t>	&lt;option value="7"&gt;6&lt;/option&gt;</a:t>
            </a:r>
          </a:p>
          <a:p>
            <a:r>
              <a:rPr lang="en-US" altLang="ko-KR" sz="1200" dirty="0" smtClean="0"/>
              <a:t>	&lt;option value="8"&gt;7&lt;/option&gt;</a:t>
            </a:r>
          </a:p>
          <a:p>
            <a:r>
              <a:rPr lang="en-US" altLang="ko-KR" sz="1200" dirty="0" smtClean="0"/>
              <a:t>	&lt;option value="9"&gt;8&lt;/option&gt;</a:t>
            </a:r>
          </a:p>
          <a:p>
            <a:r>
              <a:rPr lang="en-US" altLang="ko-KR" sz="1200" dirty="0" smtClean="0"/>
              <a:t>	&lt;option value="10"&gt;9&lt;/option&gt;</a:t>
            </a:r>
          </a:p>
          <a:p>
            <a:r>
              <a:rPr lang="en-US" altLang="ko-KR" sz="1200" dirty="0" smtClean="0"/>
              <a:t>	&lt;option value="11"&gt;10&lt;/option&gt;</a:t>
            </a:r>
          </a:p>
          <a:p>
            <a:r>
              <a:rPr lang="en-US" altLang="ko-KR" sz="1200" dirty="0" smtClean="0"/>
              <a:t>	&lt;option value="12"&gt;11&lt;/option&gt;</a:t>
            </a:r>
          </a:p>
          <a:p>
            <a:r>
              <a:rPr lang="en-US" altLang="ko-KR" sz="1200" dirty="0" smtClean="0"/>
              <a:t>	&lt;option value="12"&gt;12&lt;/option&gt;&lt;/form&gt;&lt;/td&gt;</a:t>
            </a:r>
          </a:p>
          <a:p>
            <a:r>
              <a:rPr lang="en-US" altLang="ko-KR" sz="1200" dirty="0" smtClean="0"/>
              <a:t>	&lt;td style="border:1px solid #</a:t>
            </a:r>
            <a:r>
              <a:rPr lang="en-US" altLang="ko-KR" sz="1200" dirty="0" err="1" smtClean="0"/>
              <a:t>dadada;background-color</a:t>
            </a:r>
            <a:r>
              <a:rPr lang="en-US" altLang="ko-KR" sz="1200" dirty="0" smtClean="0"/>
              <a:t>: white;"&gt;&lt;input type="text" size="15" placeholder="</a:t>
            </a:r>
            <a:r>
              <a:rPr lang="ko-KR" altLang="en-US" sz="1200" dirty="0" smtClean="0"/>
              <a:t>일</a:t>
            </a:r>
            <a:r>
              <a:rPr lang="en-US" altLang="ko-KR" sz="1200" dirty="0" smtClean="0"/>
              <a:t>" style="width:130px; height:30px; margin-left:10px; </a:t>
            </a:r>
            <a:r>
              <a:rPr lang="en-US" altLang="ko-KR" sz="1200" dirty="0" err="1" smtClean="0"/>
              <a:t>border-style:none</a:t>
            </a:r>
            <a:r>
              <a:rPr lang="en-US" altLang="ko-KR" sz="1200" dirty="0" smtClean="0"/>
              <a:t>; font-size:15px;"&gt;&lt;/td&gt;</a:t>
            </a:r>
          </a:p>
          <a:p>
            <a:r>
              <a:rPr lang="en-US" altLang="ko-KR" sz="1200" dirty="0" smtClean="0"/>
              <a:t>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&gt;&lt;td&gt;&lt;strong&gt;</a:t>
            </a:r>
            <a:r>
              <a:rPr lang="ko-KR" altLang="en-US" sz="1200" dirty="0" smtClean="0"/>
              <a:t>성별</a:t>
            </a:r>
            <a:r>
              <a:rPr lang="en-US" altLang="ko-KR" sz="1200" dirty="0" smtClean="0"/>
              <a:t>&lt;/strong&gt;&lt;/td&gt;&lt;/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&gt;&lt;td </a:t>
            </a:r>
            <a:r>
              <a:rPr lang="en-US" altLang="ko-KR" sz="1200" dirty="0" err="1" smtClean="0"/>
              <a:t>colspan</a:t>
            </a:r>
            <a:r>
              <a:rPr lang="en-US" altLang="ko-KR" sz="1200" dirty="0" smtClean="0"/>
              <a:t>="3" style="padding:0.6em; border: 1px solid #</a:t>
            </a:r>
            <a:r>
              <a:rPr lang="en-US" altLang="ko-KR" sz="1200" dirty="0" err="1" smtClean="0"/>
              <a:t>dadada;background-color</a:t>
            </a:r>
            <a:r>
              <a:rPr lang="en-US" altLang="ko-KR" sz="1200" dirty="0" smtClean="0"/>
              <a:t>: white;"&gt;&lt;form&gt;</a:t>
            </a:r>
          </a:p>
          <a:p>
            <a:r>
              <a:rPr lang="en-US" altLang="ko-KR" sz="1200" dirty="0" smtClean="0"/>
              <a:t>	&lt;select name="sex" style="width:510px; height:30px; </a:t>
            </a:r>
            <a:r>
              <a:rPr lang="en-US" altLang="ko-KR" sz="1200" dirty="0" err="1" smtClean="0"/>
              <a:t>border-style:none</a:t>
            </a:r>
            <a:r>
              <a:rPr lang="en-US" altLang="ko-KR" sz="1200" dirty="0" smtClean="0"/>
              <a:t>; font-size:15px;"&gt;</a:t>
            </a:r>
          </a:p>
          <a:p>
            <a:r>
              <a:rPr lang="en-US" altLang="ko-KR" sz="1200" dirty="0" smtClean="0"/>
              <a:t>	&lt;option value="1"&gt;</a:t>
            </a:r>
            <a:r>
              <a:rPr lang="ko-KR" altLang="en-US" sz="1200" dirty="0" smtClean="0"/>
              <a:t>성별</a:t>
            </a:r>
            <a:r>
              <a:rPr lang="en-US" altLang="ko-KR" sz="1200" dirty="0" smtClean="0"/>
              <a:t>&lt;/option&gt;</a:t>
            </a:r>
          </a:p>
          <a:p>
            <a:r>
              <a:rPr lang="en-US" altLang="ko-KR" sz="1200" dirty="0" smtClean="0"/>
              <a:t>	&lt;option value="2"&gt;</a:t>
            </a:r>
            <a:r>
              <a:rPr lang="ko-KR" altLang="en-US" sz="1200" dirty="0" smtClean="0"/>
              <a:t>남자</a:t>
            </a:r>
            <a:r>
              <a:rPr lang="en-US" altLang="ko-KR" sz="1200" dirty="0" smtClean="0"/>
              <a:t>&lt;/option&gt;</a:t>
            </a:r>
          </a:p>
          <a:p>
            <a:r>
              <a:rPr lang="en-US" altLang="ko-KR" sz="1200" dirty="0" smtClean="0"/>
              <a:t>	&lt;option value ="3"&gt;</a:t>
            </a:r>
            <a:r>
              <a:rPr lang="ko-KR" altLang="en-US" sz="1200" dirty="0" smtClean="0"/>
              <a:t>여자</a:t>
            </a:r>
            <a:r>
              <a:rPr lang="en-US" altLang="ko-KR" sz="1200" dirty="0" smtClean="0"/>
              <a:t>&lt;/option&gt;</a:t>
            </a:r>
          </a:p>
          <a:p>
            <a:r>
              <a:rPr lang="en-US" altLang="ko-KR" sz="1200" dirty="0" smtClean="0"/>
              <a:t>	&lt;/select&gt;</a:t>
            </a:r>
          </a:p>
          <a:p>
            <a:r>
              <a:rPr lang="en-US" altLang="ko-KR" sz="1200" dirty="0" smtClean="0"/>
              <a:t>&lt;/form&gt;&lt;/td&gt;&lt;/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&gt;&lt;td&gt;&lt;strong&gt;</a:t>
            </a:r>
            <a:r>
              <a:rPr lang="ko-KR" altLang="en-US" sz="1200" dirty="0" smtClean="0"/>
              <a:t>본인 확인 이메일</a:t>
            </a:r>
            <a:r>
              <a:rPr lang="en-US" altLang="ko-KR" sz="1200" dirty="0" smtClean="0"/>
              <a:t>&lt;/strong&gt;&lt;small style="</a:t>
            </a:r>
            <a:r>
              <a:rPr lang="en-US" altLang="ko-KR" sz="1200" dirty="0" err="1" smtClean="0"/>
              <a:t>color:gray</a:t>
            </a:r>
            <a:r>
              <a:rPr lang="en-US" altLang="ko-KR" sz="1200" dirty="0" smtClean="0"/>
              <a:t>"&gt;(</a:t>
            </a:r>
            <a:r>
              <a:rPr lang="ko-KR" altLang="en-US" sz="1200" dirty="0" smtClean="0"/>
              <a:t>선택</a:t>
            </a:r>
            <a:r>
              <a:rPr lang="en-US" altLang="ko-KR" sz="1200" dirty="0" smtClean="0"/>
              <a:t>)&lt;/small&gt;&lt;/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&gt;&lt;/td&gt;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&gt;&lt;td </a:t>
            </a:r>
            <a:r>
              <a:rPr lang="en-US" altLang="ko-KR" sz="1200" dirty="0" err="1" smtClean="0"/>
              <a:t>colspan</a:t>
            </a:r>
            <a:r>
              <a:rPr lang="en-US" altLang="ko-KR" sz="1200" dirty="0" smtClean="0"/>
              <a:t>="3" style="padding:0.6em; border:1px solid #</a:t>
            </a:r>
            <a:r>
              <a:rPr lang="en-US" altLang="ko-KR" sz="1200" dirty="0" err="1" smtClean="0"/>
              <a:t>dadada;background-color</a:t>
            </a:r>
            <a:r>
              <a:rPr lang="en-US" altLang="ko-KR" sz="1200" dirty="0" smtClean="0"/>
              <a:t>: white;"&gt;&lt;input type="text" size="67" style="height:30px;border-style:none; font-size:15px;"&gt;&lt;/td&gt;&lt;/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&gt;&lt;td&gt;&lt;strong&gt;</a:t>
            </a:r>
            <a:r>
              <a:rPr lang="ko-KR" altLang="en-US" sz="1200" dirty="0" smtClean="0"/>
              <a:t>휴대전화</a:t>
            </a:r>
            <a:r>
              <a:rPr lang="en-US" altLang="ko-KR" sz="1200" dirty="0" smtClean="0"/>
              <a:t>&lt;/strong&gt;&lt;/td&gt;&lt;/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&gt;&lt;td </a:t>
            </a:r>
            <a:r>
              <a:rPr lang="en-US" altLang="ko-KR" sz="1200" dirty="0" err="1" smtClean="0"/>
              <a:t>colspan</a:t>
            </a:r>
            <a:r>
              <a:rPr lang="en-US" altLang="ko-KR" sz="1200" dirty="0" smtClean="0"/>
              <a:t>="3" style="padding:0.6em; border: 1px solid #</a:t>
            </a:r>
            <a:r>
              <a:rPr lang="en-US" altLang="ko-KR" sz="1200" dirty="0" err="1" smtClean="0"/>
              <a:t>dadada;background-color</a:t>
            </a:r>
            <a:r>
              <a:rPr lang="en-US" altLang="ko-KR" sz="1200" dirty="0" smtClean="0"/>
              <a:t>: white;"&gt;&lt;form&gt;</a:t>
            </a:r>
          </a:p>
          <a:p>
            <a:r>
              <a:rPr lang="en-US" altLang="ko-KR" sz="1200" dirty="0" smtClean="0"/>
              <a:t>	&lt;select name="countries" style="width:510px; height:30px;border-style:none; font-size:15px;"&gt;</a:t>
            </a:r>
          </a:p>
          <a:p>
            <a:r>
              <a:rPr lang="en-US" altLang="ko-KR" sz="1200" dirty="0" smtClean="0"/>
              <a:t>	&lt;option value="1"&gt;</a:t>
            </a:r>
            <a:r>
              <a:rPr lang="ko-KR" altLang="en-US" sz="1200" dirty="0" smtClean="0"/>
              <a:t>대한민국 </a:t>
            </a:r>
            <a:r>
              <a:rPr lang="en-US" altLang="ko-KR" sz="1200" dirty="0" smtClean="0"/>
              <a:t>+82&lt;/option&gt;</a:t>
            </a:r>
          </a:p>
          <a:p>
            <a:r>
              <a:rPr lang="en-US" altLang="ko-KR" sz="1200" dirty="0" smtClean="0"/>
              <a:t>	&lt;option value="2"&gt;</a:t>
            </a:r>
            <a:r>
              <a:rPr lang="ko-KR" altLang="en-US" sz="1200" dirty="0" smtClean="0"/>
              <a:t>네팔 </a:t>
            </a:r>
            <a:r>
              <a:rPr lang="en-US" altLang="ko-KR" sz="1200" dirty="0" smtClean="0"/>
              <a:t>+977&lt;/option&gt;</a:t>
            </a:r>
          </a:p>
          <a:p>
            <a:r>
              <a:rPr lang="en-US" altLang="ko-KR" sz="1200" dirty="0" smtClean="0"/>
              <a:t>	&lt;option value="3"&gt;</a:t>
            </a:r>
            <a:r>
              <a:rPr lang="ko-KR" altLang="en-US" sz="1200" dirty="0" smtClean="0"/>
              <a:t>뉴질랜드 </a:t>
            </a:r>
            <a:r>
              <a:rPr lang="en-US" altLang="ko-KR" sz="1200" dirty="0" smtClean="0"/>
              <a:t>+64&lt;/option&gt;</a:t>
            </a:r>
          </a:p>
          <a:p>
            <a:r>
              <a:rPr lang="en-US" altLang="ko-KR" sz="1200" dirty="0" smtClean="0"/>
              <a:t>	&lt;option value="4"&gt;</a:t>
            </a:r>
            <a:r>
              <a:rPr lang="ko-KR" altLang="en-US" sz="1200" dirty="0" smtClean="0"/>
              <a:t>스위스 </a:t>
            </a:r>
            <a:r>
              <a:rPr lang="en-US" altLang="ko-KR" sz="1200" dirty="0" smtClean="0"/>
              <a:t>+41&lt;/option&gt;	</a:t>
            </a:r>
          </a:p>
          <a:p>
            <a:r>
              <a:rPr lang="en-US" altLang="ko-KR" sz="1200" dirty="0" smtClean="0"/>
              <a:t>&lt;/form&gt;&lt;/td&gt;&lt;/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&gt;&lt;td </a:t>
            </a:r>
            <a:r>
              <a:rPr lang="en-US" altLang="ko-KR" sz="1200" dirty="0" err="1" smtClean="0"/>
              <a:t>colspan</a:t>
            </a:r>
            <a:r>
              <a:rPr lang="en-US" altLang="ko-KR" sz="1200" dirty="0" smtClean="0"/>
              <a:t>="2" style="padding:0.6em; border: 1px solid #</a:t>
            </a:r>
            <a:r>
              <a:rPr lang="en-US" altLang="ko-KR" sz="1200" dirty="0" err="1" smtClean="0"/>
              <a:t>dadada;background-color</a:t>
            </a:r>
            <a:r>
              <a:rPr lang="en-US" altLang="ko-KR" sz="1200" dirty="0" smtClean="0"/>
              <a:t>: white;"&gt;&lt;input type="text" size="42" placeholder="</a:t>
            </a:r>
            <a:r>
              <a:rPr lang="ko-KR" altLang="en-US" sz="1200" dirty="0" smtClean="0"/>
              <a:t>전화번호 입력</a:t>
            </a:r>
            <a:r>
              <a:rPr lang="en-US" altLang="ko-KR" sz="1200" dirty="0" smtClean="0"/>
              <a:t>" style="height:30px;border-style:none; font-size:15px;"&gt;&lt;/td&gt;</a:t>
            </a:r>
          </a:p>
          <a:p>
            <a:r>
              <a:rPr lang="en-US" altLang="ko-KR" sz="1200" dirty="0" smtClean="0"/>
              <a:t>&lt;td&gt;&lt;input type="submit" </a:t>
            </a:r>
            <a:r>
              <a:rPr lang="en-US" altLang="ko-KR" sz="1200" dirty="0" err="1" smtClean="0"/>
              <a:t>color:white</a:t>
            </a:r>
            <a:r>
              <a:rPr lang="en-US" altLang="ko-KR" sz="1200" dirty="0" smtClean="0"/>
              <a:t> value="</a:t>
            </a:r>
            <a:r>
              <a:rPr lang="ko-KR" altLang="en-US" sz="1200" dirty="0" smtClean="0"/>
              <a:t>인증번호 받기</a:t>
            </a:r>
            <a:r>
              <a:rPr lang="en-US" altLang="ko-KR" sz="1200" dirty="0" smtClean="0"/>
              <a:t>" style="background-color:#08a600; </a:t>
            </a:r>
            <a:r>
              <a:rPr lang="en-US" altLang="ko-KR" sz="1200" dirty="0" err="1" smtClean="0"/>
              <a:t>text-align:center</a:t>
            </a:r>
            <a:r>
              <a:rPr lang="en-US" altLang="ko-KR" sz="1200" dirty="0" smtClean="0"/>
              <a:t>; width:170px; height:55px; font-size:15px; </a:t>
            </a:r>
            <a:r>
              <a:rPr lang="en-US" altLang="ko-KR" sz="1200" dirty="0" err="1" smtClean="0"/>
              <a:t>color:white</a:t>
            </a:r>
            <a:r>
              <a:rPr lang="en-US" altLang="ko-KR" sz="1200" dirty="0" smtClean="0"/>
              <a:t>;"&gt;&lt;/td&gt;&lt;/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&gt;&lt;td </a:t>
            </a:r>
            <a:r>
              <a:rPr lang="en-US" altLang="ko-KR" sz="1200" dirty="0" err="1" smtClean="0"/>
              <a:t>colspan</a:t>
            </a:r>
            <a:r>
              <a:rPr lang="en-US" altLang="ko-KR" sz="1200" dirty="0" smtClean="0"/>
              <a:t>="3" style="padding:0.6em; border: 1px solid #</a:t>
            </a:r>
            <a:r>
              <a:rPr lang="en-US" altLang="ko-KR" sz="1200" dirty="0" err="1" smtClean="0"/>
              <a:t>dadada</a:t>
            </a:r>
            <a:r>
              <a:rPr lang="en-US" altLang="ko-KR" sz="1200" dirty="0" smtClean="0"/>
              <a:t>; background-color: white;"&gt;&lt;input type="text" size="68" placeholder="</a:t>
            </a:r>
            <a:r>
              <a:rPr lang="ko-KR" altLang="en-US" sz="1200" dirty="0" smtClean="0"/>
              <a:t>인증번호 입력하세요</a:t>
            </a:r>
            <a:r>
              <a:rPr lang="en-US" altLang="ko-KR" sz="1200" dirty="0" smtClean="0"/>
              <a:t>" style="height:30px;border-style:none; font-size:15px;"&gt;&lt;/td&gt;&lt;/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&gt;&lt;td </a:t>
            </a:r>
            <a:r>
              <a:rPr lang="en-US" altLang="ko-KR" sz="1200" dirty="0" err="1" smtClean="0"/>
              <a:t>colspan</a:t>
            </a:r>
            <a:r>
              <a:rPr lang="en-US" altLang="ko-KR" sz="1200" dirty="0" smtClean="0"/>
              <a:t>="3"&gt;&lt;input type="submit" value="</a:t>
            </a:r>
            <a:r>
              <a:rPr lang="ko-KR" altLang="en-US" sz="1200" dirty="0" smtClean="0"/>
              <a:t>가입하기</a:t>
            </a:r>
            <a:r>
              <a:rPr lang="en-US" altLang="ko-KR" sz="1200" dirty="0" smtClean="0"/>
              <a:t>" style="background-color:#08a600; </a:t>
            </a:r>
            <a:r>
              <a:rPr lang="en-US" altLang="ko-KR" sz="1200" dirty="0" err="1" smtClean="0"/>
              <a:t>text-align:center</a:t>
            </a:r>
            <a:r>
              <a:rPr lang="en-US" altLang="ko-KR" sz="1200" dirty="0" smtClean="0"/>
              <a:t>; width:540px; height:55px; font-size:20px; </a:t>
            </a:r>
            <a:r>
              <a:rPr lang="en-US" altLang="ko-KR" sz="1200" dirty="0" err="1" smtClean="0"/>
              <a:t>color:white</a:t>
            </a:r>
            <a:r>
              <a:rPr lang="en-US" altLang="ko-KR" sz="1200" dirty="0" smtClean="0"/>
              <a:t>;"&gt;&lt;/td&gt;&lt;/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&gt;&lt;/table&gt;</a:t>
            </a:r>
          </a:p>
          <a:p>
            <a:r>
              <a:rPr lang="en-US" altLang="ko-KR" sz="1200" dirty="0" smtClean="0"/>
              <a:t>&lt;/body&gt;</a:t>
            </a:r>
          </a:p>
          <a:p>
            <a:r>
              <a:rPr lang="en-US" altLang="ko-KR" sz="1200" dirty="0" smtClean="0"/>
              <a:t>&lt;/head&gt;</a:t>
            </a:r>
          </a:p>
          <a:p>
            <a:r>
              <a:rPr lang="en-US" altLang="ko-KR" sz="1200" dirty="0" smtClean="0"/>
              <a:t>&lt;/html&gt;</a:t>
            </a:r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554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771" y="456834"/>
            <a:ext cx="4757765" cy="5781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787" y="456834"/>
            <a:ext cx="637222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44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798" y="430334"/>
            <a:ext cx="4861220" cy="57642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565" y="742827"/>
            <a:ext cx="6432310" cy="545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48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23</Words>
  <Application>Microsoft Office PowerPoint</Application>
  <PresentationFormat>와이드스크린</PresentationFormat>
  <Paragraphs>76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kabsung</dc:creator>
  <cp:lastModifiedBy>Lee kabsung</cp:lastModifiedBy>
  <cp:revision>3</cp:revision>
  <dcterms:created xsi:type="dcterms:W3CDTF">2019-09-15T06:44:57Z</dcterms:created>
  <dcterms:modified xsi:type="dcterms:W3CDTF">2019-09-15T06:57:34Z</dcterms:modified>
</cp:coreProperties>
</file>