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97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7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0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1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0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5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2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6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6E2F-1CAA-4359-8FBA-BC82820F6BA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CD9C-E235-4940-AF19-F24347C32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7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8408"/>
            <a:ext cx="10515600" cy="5728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&lt;!DOCTYPE html&gt;</a:t>
            </a:r>
          </a:p>
          <a:p>
            <a:pPr marL="0" indent="0">
              <a:buNone/>
            </a:pPr>
            <a:r>
              <a:rPr lang="en-US" altLang="ko-KR" sz="1100" dirty="0"/>
              <a:t>&lt;html&gt;</a:t>
            </a:r>
          </a:p>
          <a:p>
            <a:pPr marL="0" indent="0">
              <a:buNone/>
            </a:pPr>
            <a:r>
              <a:rPr lang="en-US" altLang="ko-KR" sz="1100" dirty="0"/>
              <a:t>&lt;head&gt;&lt;title&gt; &lt;/title&gt;</a:t>
            </a:r>
          </a:p>
          <a:p>
            <a:pPr marL="0" indent="0">
              <a:buNone/>
            </a:pPr>
            <a:r>
              <a:rPr lang="en-US" altLang="ko-KR" sz="1100" dirty="0"/>
              <a:t>&lt;style&gt;</a:t>
            </a:r>
          </a:p>
          <a:p>
            <a:pPr marL="0" indent="0">
              <a:buNone/>
            </a:pPr>
            <a:r>
              <a:rPr lang="en-US" altLang="ko-KR" sz="1100" dirty="0"/>
              <a:t>.position{</a:t>
            </a:r>
          </a:p>
          <a:p>
            <a:pPr marL="0" indent="0">
              <a:buNone/>
            </a:pPr>
            <a:r>
              <a:rPr lang="en-US" altLang="ko-KR" sz="1100" dirty="0"/>
              <a:t>  max-width: 1100px;</a:t>
            </a:r>
          </a:p>
          <a:p>
            <a:pPr marL="0" indent="0">
              <a:buNone/>
            </a:pPr>
            <a:r>
              <a:rPr lang="en-US" altLang="ko-KR" sz="1100" dirty="0"/>
              <a:t>  margin:0 auto;</a:t>
            </a:r>
          </a:p>
          <a:p>
            <a:pPr marL="0" indent="0">
              <a:buNone/>
            </a:pPr>
            <a:r>
              <a:rPr lang="en-US" altLang="ko-KR" sz="1100" dirty="0"/>
              <a:t>  margin-top: -15px;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.</a:t>
            </a:r>
            <a:r>
              <a:rPr lang="en-US" altLang="ko-KR" sz="1100" dirty="0" err="1"/>
              <a:t>lbox</a:t>
            </a:r>
            <a:r>
              <a:rPr lang="en-US" altLang="ko-KR" sz="1100" dirty="0"/>
              <a:t> {</a:t>
            </a:r>
          </a:p>
          <a:p>
            <a:pPr marL="0" indent="0">
              <a:buNone/>
            </a:pPr>
            <a:r>
              <a:rPr lang="en-US" altLang="ko-KR" sz="1100" dirty="0"/>
              <a:t>  float: left;</a:t>
            </a:r>
          </a:p>
          <a:p>
            <a:pPr marL="0" indent="0">
              <a:buNone/>
            </a:pPr>
            <a:r>
              <a:rPr lang="en-US" altLang="ko-KR" sz="1100" dirty="0"/>
              <a:t>  width: 200px;</a:t>
            </a:r>
          </a:p>
          <a:p>
            <a:pPr marL="0" indent="0">
              <a:buNone/>
            </a:pPr>
            <a:r>
              <a:rPr lang="en-US" altLang="ko-KR" sz="1100" dirty="0"/>
              <a:t>  height: 200px;</a:t>
            </a:r>
          </a:p>
          <a:p>
            <a:pPr marL="0" indent="0">
              <a:buNone/>
            </a:pPr>
            <a:r>
              <a:rPr lang="en-US" altLang="ko-KR" sz="1100" dirty="0"/>
              <a:t>  margin: 0 15px </a:t>
            </a:r>
            <a:r>
              <a:rPr lang="en-US" altLang="ko-KR" sz="1100" dirty="0" err="1"/>
              <a:t>15px</a:t>
            </a:r>
            <a:r>
              <a:rPr lang="en-US" altLang="ko-KR" sz="1100" dirty="0"/>
              <a:t> 0;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.</a:t>
            </a:r>
            <a:r>
              <a:rPr lang="en-US" altLang="ko-KR" sz="1100" dirty="0" err="1"/>
              <a:t>lbox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  width: 200px;</a:t>
            </a:r>
          </a:p>
          <a:p>
            <a:pPr marL="0" indent="0">
              <a:buNone/>
            </a:pPr>
            <a:r>
              <a:rPr lang="en-US" altLang="ko-KR" sz="1100" dirty="0"/>
              <a:t>  height: 200px;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#</a:t>
            </a:r>
            <a:r>
              <a:rPr lang="en-US" altLang="ko-KR" sz="1100" dirty="0" err="1"/>
              <a:t>photoSize</a:t>
            </a: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  width: 100px;</a:t>
            </a:r>
          </a:p>
          <a:p>
            <a:pPr marL="0" indent="0">
              <a:buNone/>
            </a:pPr>
            <a:r>
              <a:rPr lang="en-US" altLang="ko-KR" sz="1100" dirty="0"/>
              <a:t>  height: 100px;</a:t>
            </a:r>
          </a:p>
          <a:p>
            <a:pPr marL="0" indent="0">
              <a:buNone/>
            </a:pPr>
            <a:r>
              <a:rPr lang="en-US" altLang="ko-KR" sz="1100" dirty="0"/>
              <a:t>  margin: -1px -1px -2px -3px;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 err="1"/>
              <a:t>ul</a:t>
            </a: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  background: black;</a:t>
            </a:r>
          </a:p>
          <a:p>
            <a:pPr marL="0" indent="0">
              <a:buNone/>
            </a:pPr>
            <a:r>
              <a:rPr lang="en-US" altLang="ko-KR" sz="1100" dirty="0"/>
              <a:t>  margin-left: 100px;</a:t>
            </a:r>
          </a:p>
          <a:p>
            <a:pPr marL="0" indent="0">
              <a:buNone/>
            </a:pPr>
            <a:r>
              <a:rPr lang="en-US" altLang="ko-KR" sz="1100" dirty="0"/>
              <a:t>  padding: 10px;</a:t>
            </a:r>
          </a:p>
          <a:p>
            <a:pPr marL="0" indent="0">
              <a:buNone/>
            </a:pPr>
            <a:r>
              <a:rPr lang="en-US" altLang="ko-KR" sz="1100" dirty="0"/>
              <a:t>  width: 1300px;</a:t>
            </a:r>
          </a:p>
          <a:p>
            <a:pPr marL="0" indent="0">
              <a:buNone/>
            </a:pPr>
            <a:r>
              <a:rPr lang="en-US" altLang="ko-KR" sz="1100" dirty="0"/>
              <a:t>  height: 30px;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 err="1"/>
              <a:t>ul</a:t>
            </a:r>
            <a:r>
              <a:rPr lang="en-US" altLang="ko-KR" sz="1100" dirty="0"/>
              <a:t> li{ </a:t>
            </a:r>
          </a:p>
          <a:p>
            <a:pPr marL="0" indent="0">
              <a:buNone/>
            </a:pPr>
            <a:r>
              <a:rPr lang="en-US" altLang="ko-KR" sz="1100" dirty="0"/>
              <a:t>  background: black;</a:t>
            </a:r>
          </a:p>
          <a:p>
            <a:pPr marL="0" indent="0"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color:white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  </a:t>
            </a:r>
            <a:r>
              <a:rPr lang="en-US" altLang="ko-KR" sz="1100" dirty="0" err="1"/>
              <a:t>list-style:none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  float: left;</a:t>
            </a:r>
          </a:p>
          <a:p>
            <a:pPr marL="0" indent="0">
              <a:buNone/>
            </a:pPr>
            <a:r>
              <a:rPr lang="en-US" altLang="ko-KR" sz="1100" dirty="0"/>
              <a:t>  padding:0px;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&lt;/style&gt;</a:t>
            </a:r>
          </a:p>
          <a:p>
            <a:pPr marL="0" indent="0">
              <a:buNone/>
            </a:pPr>
            <a:r>
              <a:rPr lang="en-US" altLang="ko-KR" sz="1100" dirty="0"/>
              <a:t>&lt;p&gt;</a:t>
            </a:r>
          </a:p>
          <a:p>
            <a:pPr marL="0" indent="0">
              <a:buNone/>
            </a:pPr>
            <a:r>
              <a:rPr lang="en-US" altLang="ko-KR" sz="1100" dirty="0"/>
              <a:t>&lt;/head&gt;</a:t>
            </a:r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&lt;h1 class=position&gt;My exciting website!&lt;/h1&gt;</a:t>
            </a:r>
          </a:p>
          <a:p>
            <a:pPr marL="0" indent="0">
              <a:buNone/>
            </a:pPr>
            <a:r>
              <a:rPr lang="en-US" altLang="ko-KR" sz="1100" dirty="0"/>
              <a:t>&lt;div&gt;&amp;</a:t>
            </a:r>
            <a:r>
              <a:rPr lang="en-US" altLang="ko-KR" sz="1100" dirty="0" err="1"/>
              <a:t>nbsp</a:t>
            </a:r>
            <a:r>
              <a:rPr lang="en-US" altLang="ko-KR" sz="1100" dirty="0"/>
              <a:t>;&lt;/div&gt;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&lt;li style="margin-left: 15px;"&gt;Home&lt;/li&gt;</a:t>
            </a:r>
          </a:p>
          <a:p>
            <a:pPr marL="0" indent="0">
              <a:buNone/>
            </a:pPr>
            <a:r>
              <a:rPr lang="en-US" altLang="ko-KR" sz="1100" dirty="0"/>
              <a:t>  &lt;li style="margin-left: 245px;"&gt;Blog&lt;/li&gt;</a:t>
            </a:r>
          </a:p>
          <a:p>
            <a:pPr marL="0" indent="0">
              <a:buNone/>
            </a:pPr>
            <a:r>
              <a:rPr lang="en-US" altLang="ko-KR" sz="1100" dirty="0"/>
              <a:t>  &lt;li style="margin-left: 245px;"&gt;About us&lt;/li&gt;</a:t>
            </a:r>
          </a:p>
          <a:p>
            <a:pPr marL="0" indent="0">
              <a:buNone/>
            </a:pPr>
            <a:r>
              <a:rPr lang="en-US" altLang="ko-KR" sz="1100" dirty="0"/>
              <a:t>  &lt;li style="margin-left: 245px;"&gt;Our history&lt;/li&gt;</a:t>
            </a:r>
          </a:p>
          <a:p>
            <a:pPr marL="0" indent="0">
              <a:buNone/>
            </a:pPr>
            <a:r>
              <a:rPr lang="en-US" altLang="ko-KR" sz="1100" dirty="0"/>
              <a:t>  &lt;li style="margin-left: 245px;"&gt;Contacts&lt;/li&gt;</a:t>
            </a:r>
          </a:p>
          <a:p>
            <a:pPr marL="0" indent="0">
              <a:buNone/>
            </a:pPr>
            <a:r>
              <a:rPr lang="en-US" altLang="ko-KR" sz="1100" dirty="0"/>
              <a:t>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&lt;table class="position" style="border-spacing: 15px;"&gt;</a:t>
            </a:r>
          </a:p>
          <a:p>
            <a:pPr marL="0" indent="0">
              <a:buNone/>
            </a:pPr>
            <a:r>
              <a:rPr lang="en-US" altLang="ko-KR" sz="1100" dirty="0"/>
              <a:t>  &lt;!--1</a:t>
            </a:r>
            <a:r>
              <a:rPr lang="ko-KR" altLang="en-US" sz="1100" dirty="0"/>
              <a:t>줄</a:t>
            </a:r>
            <a:r>
              <a:rPr lang="en-US" altLang="ko-KR" sz="1100" dirty="0"/>
              <a:t>--&gt;</a:t>
            </a:r>
          </a:p>
          <a:p>
            <a:pPr marL="0" indent="0">
              <a:buNone/>
            </a:pPr>
            <a:r>
              <a:rPr lang="en-US" altLang="ko-KR" sz="1100" dirty="0"/>
              <a:t>  &lt;</a:t>
            </a:r>
            <a:r>
              <a:rPr lang="en-US" altLang="ko-KR" sz="1100" dirty="0" err="1"/>
              <a:t>thead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&lt;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&lt;td </a:t>
            </a:r>
            <a:r>
              <a:rPr lang="en-US" altLang="ko-KR" sz="1100" dirty="0" err="1"/>
              <a:t>rowspan</a:t>
            </a:r>
            <a:r>
              <a:rPr lang="en-US" altLang="ko-KR" sz="1100" dirty="0"/>
              <a:t>= "2" style="width:750px; height:10px;"&gt;&lt;h2&gt;An Exciting Blog Post&lt;/h2&gt;&lt;/td&gt;</a:t>
            </a:r>
          </a:p>
          <a:p>
            <a:pPr marL="0" indent="0">
              <a:buNone/>
            </a:pPr>
            <a:r>
              <a:rPr lang="en-US" altLang="ko-KR" sz="1100" dirty="0"/>
              <a:t>      &lt;td style="width:250px;"&gt;&lt;h2&gt;Photography&lt;/h2&gt;&lt;/td&gt;</a:t>
            </a:r>
          </a:p>
          <a:p>
            <a:pPr marL="0" indent="0">
              <a:buNone/>
            </a:pPr>
            <a:r>
              <a:rPr lang="en-US" altLang="ko-KR" sz="1100" dirty="0"/>
              <a:t>    &lt;/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&lt;/</a:t>
            </a:r>
            <a:r>
              <a:rPr lang="en-US" altLang="ko-KR" sz="1100" dirty="0" err="1"/>
              <a:t>thead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</a:t>
            </a:r>
          </a:p>
          <a:p>
            <a:pPr marL="0" indent="0">
              <a:buNone/>
            </a:pPr>
            <a:r>
              <a:rPr lang="en-US" altLang="ko-KR" sz="1100" dirty="0"/>
              <a:t>  &lt;!--2</a:t>
            </a:r>
            <a:r>
              <a:rPr lang="ko-KR" altLang="en-US" sz="1100" dirty="0"/>
              <a:t>줄</a:t>
            </a:r>
            <a:r>
              <a:rPr lang="en-US" altLang="ko-KR" sz="1100" dirty="0"/>
              <a:t>--&gt;</a:t>
            </a:r>
          </a:p>
          <a:p>
            <a:pPr marL="0" indent="0">
              <a:buNone/>
            </a:pPr>
            <a:r>
              <a:rPr lang="en-US" altLang="ko-KR" sz="1100" dirty="0"/>
              <a:t>  &lt;</a:t>
            </a:r>
            <a:r>
              <a:rPr lang="en-US" altLang="ko-KR" sz="1100" dirty="0" err="1"/>
              <a:t>tbody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&lt;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&lt;td </a:t>
            </a:r>
            <a:r>
              <a:rPr lang="en-US" altLang="ko-KR" sz="1100" dirty="0" err="1"/>
              <a:t>rowspan</a:t>
            </a:r>
            <a:r>
              <a:rPr lang="en-US" altLang="ko-KR" sz="1100" dirty="0"/>
              <a:t>="3"&gt;</a:t>
            </a:r>
          </a:p>
          <a:p>
            <a:pPr marL="0" indent="0">
              <a:buNone/>
            </a:pPr>
            <a:r>
              <a:rPr lang="en-US" altLang="ko-KR" sz="1100" dirty="0"/>
              <a:t>      &lt;div class="</a:t>
            </a:r>
            <a:r>
              <a:rPr lang="en-US" altLang="ko-KR" sz="1100" dirty="0" err="1"/>
              <a:t>lbox</a:t>
            </a:r>
            <a:r>
              <a:rPr lang="en-US" altLang="ko-KR" sz="1100" dirty="0"/>
              <a:t>"&gt;</a:t>
            </a:r>
          </a:p>
          <a:p>
            <a:pPr marL="0" indent="0">
              <a:buNone/>
            </a:pPr>
            <a:r>
              <a:rPr lang="en-US" altLang="ko-KR" sz="1100" dirty="0"/>
              <a:t>        &lt;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="photo01.png"&gt;</a:t>
            </a:r>
          </a:p>
          <a:p>
            <a:pPr marL="0" indent="0">
              <a:buNone/>
            </a:pPr>
            <a:r>
              <a:rPr lang="en-US" altLang="ko-KR" sz="1100" dirty="0"/>
              <a:t>      &lt;/div&gt;</a:t>
            </a:r>
          </a:p>
          <a:p>
            <a:pPr marL="0" indent="0">
              <a:buNone/>
            </a:pPr>
            <a:r>
              <a:rPr lang="en-US" altLang="ko-KR" sz="1100" dirty="0"/>
              <a:t>[</a:t>
            </a:r>
            <a:r>
              <a:rPr lang="ko-KR" altLang="en-US" sz="1100" dirty="0" err="1"/>
              <a:t>인터풋볼</a:t>
            </a:r>
            <a:r>
              <a:rPr lang="en-US" altLang="ko-KR" sz="1100" dirty="0"/>
              <a:t>=</a:t>
            </a:r>
            <a:r>
              <a:rPr lang="ko-KR" altLang="en-US" sz="1100" dirty="0"/>
              <a:t>잘츠부르크</a:t>
            </a:r>
            <a:r>
              <a:rPr lang="en-US" altLang="ko-KR" sz="1100" dirty="0"/>
              <a:t>(</a:t>
            </a:r>
            <a:r>
              <a:rPr lang="ko-KR" altLang="en-US" sz="1100" dirty="0"/>
              <a:t>오스트리아</a:t>
            </a:r>
            <a:r>
              <a:rPr lang="en-US" altLang="ko-KR" sz="1100" dirty="0"/>
              <a:t>)] </a:t>
            </a:r>
            <a:r>
              <a:rPr lang="ko-KR" altLang="en-US" sz="1100" dirty="0" err="1"/>
              <a:t>임진욱</a:t>
            </a:r>
            <a:r>
              <a:rPr lang="ko-KR" altLang="en-US" sz="1100" dirty="0"/>
              <a:t> 통신원 </a:t>
            </a:r>
            <a:r>
              <a:rPr lang="en-US" altLang="ko-KR" sz="1100" dirty="0"/>
              <a:t>= </a:t>
            </a:r>
            <a:r>
              <a:rPr lang="ko-KR" altLang="en-US" sz="1100" dirty="0" err="1"/>
              <a:t>레드불</a:t>
            </a:r>
            <a:r>
              <a:rPr lang="ko-KR" altLang="en-US" sz="1100" dirty="0"/>
              <a:t> 잘츠부르크가 </a:t>
            </a:r>
            <a:r>
              <a:rPr lang="ko-KR" altLang="en-US" sz="1100" dirty="0" err="1"/>
              <a:t>헹크를</a:t>
            </a:r>
            <a:r>
              <a:rPr lang="ko-KR" altLang="en-US" sz="1100" dirty="0"/>
              <a:t> 꺾고 챔피언스리그 첫 승을 신고했다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황희찬은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골 </a:t>
            </a:r>
            <a:r>
              <a:rPr lang="en-US" altLang="ko-KR" sz="1100" dirty="0"/>
              <a:t>2</a:t>
            </a:r>
            <a:r>
              <a:rPr lang="ko-KR" altLang="en-US" sz="1100" dirty="0"/>
              <a:t>도움으로 펄펄 날았다</a:t>
            </a:r>
            <a:r>
              <a:rPr lang="en-US" altLang="ko-KR" sz="1100" dirty="0"/>
              <a:t>.&lt;p&gt;</a:t>
            </a:r>
          </a:p>
          <a:p>
            <a:pPr marL="0" indent="0">
              <a:buNone/>
            </a:pPr>
            <a:r>
              <a:rPr lang="ko-KR" altLang="en-US" sz="1100" dirty="0" err="1"/>
              <a:t>레드불</a:t>
            </a:r>
            <a:r>
              <a:rPr lang="ko-KR" altLang="en-US" sz="1100" dirty="0"/>
              <a:t> 잘츠부르크는 </a:t>
            </a:r>
            <a:r>
              <a:rPr lang="en-US" altLang="ko-KR" sz="1100" dirty="0"/>
              <a:t>18</a:t>
            </a:r>
            <a:r>
              <a:rPr lang="ko-KR" altLang="en-US" sz="1100" dirty="0"/>
              <a:t>일 오전 </a:t>
            </a:r>
            <a:r>
              <a:rPr lang="en-US" altLang="ko-KR" sz="1100" dirty="0"/>
              <a:t>4</a:t>
            </a:r>
            <a:r>
              <a:rPr lang="ko-KR" altLang="en-US" sz="1100" dirty="0"/>
              <a:t>시</a:t>
            </a:r>
            <a:r>
              <a:rPr lang="en-US" altLang="ko-KR" sz="1100" dirty="0"/>
              <a:t>(</a:t>
            </a:r>
            <a:r>
              <a:rPr lang="ko-KR" altLang="en-US" sz="1100" dirty="0"/>
              <a:t>한국시간</a:t>
            </a:r>
            <a:r>
              <a:rPr lang="en-US" altLang="ko-KR" sz="1100" dirty="0"/>
              <a:t>) </a:t>
            </a:r>
            <a:r>
              <a:rPr lang="ko-KR" altLang="en-US" sz="1100" dirty="0"/>
              <a:t>오스트리아 잘츠부르크에 위치한 </a:t>
            </a:r>
            <a:r>
              <a:rPr lang="ko-KR" altLang="en-US" sz="1100" dirty="0" err="1"/>
              <a:t>레드불</a:t>
            </a:r>
            <a:r>
              <a:rPr lang="ko-KR" altLang="en-US" sz="1100" dirty="0"/>
              <a:t> 아레나에서 열린 </a:t>
            </a:r>
            <a:r>
              <a:rPr lang="ko-KR" altLang="en-US" sz="1100" dirty="0" err="1"/>
              <a:t>헹크와의</a:t>
            </a:r>
            <a:r>
              <a:rPr lang="ko-KR" altLang="en-US" sz="1100" dirty="0"/>
              <a:t> </a:t>
            </a:r>
            <a:r>
              <a:rPr lang="en-US" altLang="ko-KR" sz="1100" dirty="0"/>
              <a:t>2019-20 </a:t>
            </a:r>
            <a:r>
              <a:rPr lang="ko-KR" altLang="en-US" sz="1100" dirty="0"/>
              <a:t>시즌 유럽축구연맹</a:t>
            </a:r>
            <a:r>
              <a:rPr lang="en-US" altLang="ko-KR" sz="1100" dirty="0"/>
              <a:t>(UEFA) </a:t>
            </a:r>
            <a:r>
              <a:rPr lang="ko-KR" altLang="en-US" sz="1100" dirty="0"/>
              <a:t>챔피언스리그</a:t>
            </a:r>
            <a:r>
              <a:rPr lang="en-US" altLang="ko-KR" sz="1100" dirty="0"/>
              <a:t>(UCL) E</a:t>
            </a:r>
            <a:r>
              <a:rPr lang="ko-KR" altLang="en-US" sz="1100" dirty="0"/>
              <a:t>조 조별리그 </a:t>
            </a:r>
            <a:r>
              <a:rPr lang="en-US" altLang="ko-KR" sz="1100" dirty="0"/>
              <a:t>1</a:t>
            </a:r>
            <a:r>
              <a:rPr lang="ko-KR" altLang="en-US" sz="1100" dirty="0"/>
              <a:t>차전 홈경기에서 </a:t>
            </a:r>
            <a:r>
              <a:rPr lang="en-US" altLang="ko-KR" sz="1100" dirty="0"/>
              <a:t>6-2 </a:t>
            </a:r>
            <a:r>
              <a:rPr lang="ko-KR" altLang="en-US" sz="1100" dirty="0"/>
              <a:t>대승을 거뒀다</a:t>
            </a:r>
            <a:r>
              <a:rPr lang="en-US" altLang="ko-KR" sz="1100" dirty="0"/>
              <a:t>.&lt;p&gt;</a:t>
            </a:r>
          </a:p>
          <a:p>
            <a:pPr marL="0" indent="0">
              <a:buNone/>
            </a:pPr>
            <a:r>
              <a:rPr lang="en-US" altLang="ko-KR" sz="1100" dirty="0"/>
              <a:t>[</a:t>
            </a:r>
            <a:r>
              <a:rPr lang="ko-KR" altLang="en-US" sz="1100" dirty="0"/>
              <a:t>선발 라인업</a:t>
            </a:r>
            <a:r>
              <a:rPr lang="en-US" altLang="ko-KR" sz="1100" dirty="0"/>
              <a:t>] </a:t>
            </a:r>
            <a:r>
              <a:rPr lang="ko-KR" altLang="en-US" sz="1100" dirty="0" err="1"/>
              <a:t>황희찬</a:t>
            </a:r>
            <a:r>
              <a:rPr lang="en-US" altLang="ko-KR" sz="1100" dirty="0"/>
              <a:t>, </a:t>
            </a:r>
            <a:r>
              <a:rPr lang="ko-KR" altLang="en-US" sz="1100" dirty="0"/>
              <a:t>생애 첫 챔피언스리그 본선 선발 출격</a:t>
            </a:r>
            <a:r>
              <a:rPr lang="en-US" altLang="ko-KR" sz="1100" dirty="0"/>
              <a:t>!&lt;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ko-KR" altLang="en-US" sz="1100" dirty="0" err="1"/>
              <a:t>황희찬은</a:t>
            </a:r>
            <a:r>
              <a:rPr lang="ko-KR" altLang="en-US" sz="1100" dirty="0"/>
              <a:t> 홀란드와 함께 </a:t>
            </a:r>
            <a:r>
              <a:rPr lang="ko-KR" altLang="en-US" sz="1100" dirty="0" err="1"/>
              <a:t>투톱을</a:t>
            </a:r>
            <a:r>
              <a:rPr lang="ko-KR" altLang="en-US" sz="1100" dirty="0"/>
              <a:t> 이뤄 공격 선봉에 섰다</a:t>
            </a:r>
            <a:r>
              <a:rPr lang="en-US" altLang="ko-KR" sz="1100" dirty="0"/>
              <a:t>. </a:t>
            </a:r>
            <a:r>
              <a:rPr lang="ko-KR" altLang="en-US" sz="1100" dirty="0"/>
              <a:t>측면에 </a:t>
            </a:r>
            <a:r>
              <a:rPr lang="ko-KR" altLang="en-US" sz="1100" dirty="0" err="1"/>
              <a:t>미나미노와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스조보살라이가</a:t>
            </a:r>
            <a:r>
              <a:rPr lang="ko-KR" altLang="en-US" sz="1100" dirty="0"/>
              <a:t> 자리했고</a:t>
            </a:r>
            <a:r>
              <a:rPr lang="en-US" altLang="ko-KR" sz="1100" dirty="0"/>
              <a:t>, </a:t>
            </a:r>
            <a:r>
              <a:rPr lang="ko-KR" altLang="en-US" sz="1100" dirty="0"/>
              <a:t>중원에 </a:t>
            </a:r>
            <a:r>
              <a:rPr lang="ko-KR" altLang="en-US" sz="1100" dirty="0" err="1"/>
              <a:t>베르네데</a:t>
            </a:r>
            <a:r>
              <a:rPr lang="en-US" altLang="ko-KR" sz="1100" dirty="0"/>
              <a:t>, </a:t>
            </a:r>
            <a:r>
              <a:rPr lang="ko-KR" altLang="en-US" sz="1100" dirty="0"/>
              <a:t>유누조비치가 포진했다</a:t>
            </a:r>
            <a:r>
              <a:rPr lang="en-US" altLang="ko-KR" sz="1100" dirty="0"/>
              <a:t>. 4</a:t>
            </a:r>
            <a:r>
              <a:rPr lang="ko-KR" altLang="en-US" sz="1100" dirty="0"/>
              <a:t>백은 </a:t>
            </a:r>
            <a:r>
              <a:rPr lang="ko-KR" altLang="en-US" sz="1100" dirty="0" err="1"/>
              <a:t>크리스텐센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라말류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뵈버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울메르였고</a:t>
            </a:r>
            <a:r>
              <a:rPr lang="en-US" altLang="ko-KR" sz="1100" dirty="0"/>
              <a:t>, </a:t>
            </a:r>
            <a:r>
              <a:rPr lang="ko-KR" altLang="en-US" sz="1100" dirty="0"/>
              <a:t>골문은 </a:t>
            </a:r>
            <a:r>
              <a:rPr lang="ko-KR" altLang="en-US" sz="1100" dirty="0" err="1"/>
              <a:t>스탄코비치가</a:t>
            </a:r>
            <a:r>
              <a:rPr lang="ko-KR" altLang="en-US" sz="1100" dirty="0"/>
              <a:t> 지켰다</a:t>
            </a:r>
            <a:r>
              <a:rPr lang="en-US" altLang="ko-KR" sz="1100" dirty="0"/>
              <a:t>.&lt;p&gt;</a:t>
            </a:r>
          </a:p>
          <a:p>
            <a:pPr marL="0" indent="0">
              <a:buNone/>
            </a:pPr>
            <a:r>
              <a:rPr lang="en-US" altLang="ko-KR" sz="1100" dirty="0"/>
              <a:t>[</a:t>
            </a:r>
            <a:r>
              <a:rPr lang="ko-KR" altLang="en-US" sz="1100" dirty="0"/>
              <a:t>전반전</a:t>
            </a:r>
            <a:r>
              <a:rPr lang="en-US" altLang="ko-KR" sz="1100" dirty="0"/>
              <a:t>] </a:t>
            </a:r>
            <a:r>
              <a:rPr lang="ko-KR" altLang="en-US" sz="1100" dirty="0" err="1"/>
              <a:t>황소같았던</a:t>
            </a:r>
            <a:r>
              <a:rPr lang="ko-KR" altLang="en-US" sz="1100" dirty="0"/>
              <a:t> 잘츠부르크</a:t>
            </a:r>
            <a:r>
              <a:rPr lang="en-US" altLang="ko-KR" sz="1100" dirty="0"/>
              <a:t>, </a:t>
            </a:r>
            <a:r>
              <a:rPr lang="ko-KR" altLang="en-US" sz="1100" dirty="0"/>
              <a:t>폭풍 </a:t>
            </a:r>
            <a:r>
              <a:rPr lang="en-US" altLang="ko-KR" sz="1100" dirty="0"/>
              <a:t>5</a:t>
            </a:r>
            <a:r>
              <a:rPr lang="ko-KR" altLang="en-US" sz="1100" dirty="0"/>
              <a:t>골</a:t>
            </a:r>
            <a:r>
              <a:rPr lang="en-US" altLang="ko-KR" sz="1100" dirty="0"/>
              <a:t>+</a:t>
            </a:r>
            <a:r>
              <a:rPr lang="ko-KR" altLang="en-US" sz="1100" dirty="0"/>
              <a:t>대승 예감</a:t>
            </a:r>
            <a:r>
              <a:rPr lang="en-US" altLang="ko-KR" sz="1100" dirty="0"/>
              <a:t>&lt;p&gt;</a:t>
            </a:r>
          </a:p>
          <a:p>
            <a:pPr marL="0" indent="0">
              <a:buNone/>
            </a:pPr>
            <a:r>
              <a:rPr lang="ko-KR" altLang="en-US" sz="1100" dirty="0"/>
              <a:t>전반 </a:t>
            </a:r>
            <a:r>
              <a:rPr lang="en-US" altLang="ko-KR" sz="1100" dirty="0"/>
              <a:t>2</a:t>
            </a:r>
            <a:r>
              <a:rPr lang="ko-KR" altLang="en-US" sz="1100" dirty="0"/>
              <a:t>분 만에 잘츠부르크가 앞서갔다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미나미노가</a:t>
            </a:r>
            <a:r>
              <a:rPr lang="ko-KR" altLang="en-US" sz="1100" dirty="0"/>
              <a:t> 내준 공을 홀란드가 침착하게 마무리하며 </a:t>
            </a:r>
            <a:r>
              <a:rPr lang="ko-KR" altLang="en-US" sz="1100" dirty="0" err="1"/>
              <a:t>헹크의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골망을</a:t>
            </a:r>
            <a:r>
              <a:rPr lang="ko-KR" altLang="en-US" sz="1100" dirty="0"/>
              <a:t> 갈랐다</a:t>
            </a:r>
            <a:r>
              <a:rPr lang="en-US" altLang="ko-KR" sz="1100" dirty="0"/>
              <a:t>. </a:t>
            </a:r>
            <a:r>
              <a:rPr lang="ko-KR" altLang="en-US" sz="1100" dirty="0"/>
              <a:t>기세를 올린 잘츠부르크는 파상공세를 펼쳤다</a:t>
            </a:r>
            <a:r>
              <a:rPr lang="en-US" altLang="ko-KR" sz="1100" dirty="0"/>
              <a:t>. </a:t>
            </a:r>
            <a:r>
              <a:rPr lang="ko-KR" altLang="en-US" sz="1100" dirty="0"/>
              <a:t>전반 </a:t>
            </a:r>
            <a:r>
              <a:rPr lang="en-US" altLang="ko-KR" sz="1100" dirty="0"/>
              <a:t>34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황희찬이</a:t>
            </a:r>
            <a:r>
              <a:rPr lang="ko-KR" altLang="en-US" sz="1100" dirty="0"/>
              <a:t> 상대 수비와의 경합을 이겨냈고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홀란드에게</a:t>
            </a:r>
            <a:r>
              <a:rPr lang="ko-KR" altLang="en-US" sz="1100" dirty="0"/>
              <a:t> 공을 내줬다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홀란드가 마무리하며 스코어는 </a:t>
            </a:r>
            <a:r>
              <a:rPr lang="en-US" altLang="ko-KR" sz="1100" dirty="0"/>
              <a:t>2-0</a:t>
            </a:r>
            <a:r>
              <a:rPr lang="ko-KR" altLang="en-US" sz="1100" dirty="0"/>
              <a:t>이 됐다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황희찬은</a:t>
            </a:r>
            <a:r>
              <a:rPr lang="ko-KR" altLang="en-US" sz="1100" dirty="0"/>
              <a:t> 생애 첫 챔피언스리그 어시스트와 공격포인트를 달성했다</a:t>
            </a:r>
            <a:r>
              <a:rPr lang="en-US" altLang="ko-KR" sz="1100" dirty="0"/>
              <a:t>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ko-KR" altLang="en-US" sz="1100" dirty="0"/>
              <a:t>그리고 전반 </a:t>
            </a:r>
            <a:r>
              <a:rPr lang="en-US" altLang="ko-KR" sz="1100" dirty="0"/>
              <a:t>36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/>
              <a:t>골키퍼와의 일대일 찬스를 놓치지 않고 마무리하며 </a:t>
            </a:r>
            <a:r>
              <a:rPr lang="ko-KR" altLang="en-US" sz="1100" dirty="0" err="1"/>
              <a:t>황희찬은</a:t>
            </a:r>
            <a:r>
              <a:rPr lang="ko-KR" altLang="en-US" sz="1100" dirty="0"/>
              <a:t> 챔피언스리그 </a:t>
            </a:r>
            <a:r>
              <a:rPr lang="ko-KR" altLang="en-US" sz="1100" dirty="0" err="1"/>
              <a:t>데뷔골을</a:t>
            </a:r>
            <a:r>
              <a:rPr lang="ko-KR" altLang="en-US" sz="1100" dirty="0"/>
              <a:t> 터트렸다</a:t>
            </a:r>
            <a:r>
              <a:rPr lang="en-US" altLang="ko-KR" sz="1100" dirty="0"/>
              <a:t>. </a:t>
            </a:r>
            <a:r>
              <a:rPr lang="ko-KR" altLang="en-US" sz="1100" dirty="0"/>
              <a:t>전반 </a:t>
            </a:r>
            <a:r>
              <a:rPr lang="en-US" altLang="ko-KR" sz="1100" dirty="0"/>
              <a:t>39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헹크의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루쿠미가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만회골을</a:t>
            </a:r>
            <a:r>
              <a:rPr lang="ko-KR" altLang="en-US" sz="1100" dirty="0"/>
              <a:t> 터트렸고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헹크가</a:t>
            </a:r>
            <a:r>
              <a:rPr lang="ko-KR" altLang="en-US" sz="1100" dirty="0"/>
              <a:t> 추격에 나섰다</a:t>
            </a:r>
            <a:r>
              <a:rPr lang="en-US" altLang="ko-KR" sz="1100" dirty="0"/>
              <a:t>. </a:t>
            </a:r>
            <a:r>
              <a:rPr lang="ko-KR" altLang="en-US" sz="1100" dirty="0"/>
              <a:t>하지만 전반 </a:t>
            </a:r>
            <a:r>
              <a:rPr lang="en-US" altLang="ko-KR" sz="1100" dirty="0"/>
              <a:t>45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황희찬의</a:t>
            </a:r>
            <a:r>
              <a:rPr lang="ko-KR" altLang="en-US" sz="1100" dirty="0"/>
              <a:t> 크로스를 홀란드가 마무리하며 스코어는 </a:t>
            </a:r>
            <a:r>
              <a:rPr lang="en-US" altLang="ko-KR" sz="1100" dirty="0"/>
              <a:t>4-1</a:t>
            </a:r>
            <a:r>
              <a:rPr lang="ko-KR" altLang="en-US" sz="1100" dirty="0"/>
              <a:t>이 됐다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황희찬의</a:t>
            </a:r>
            <a:r>
              <a:rPr lang="ko-KR" altLang="en-US" sz="1100" dirty="0"/>
              <a:t> 세 번째 공격포인트이자 홀란드의 해트트릭</a:t>
            </a:r>
            <a:r>
              <a:rPr lang="en-US" altLang="ko-KR" sz="1100" dirty="0"/>
              <a:t>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ko-KR" altLang="en-US" sz="1100" dirty="0"/>
              <a:t>전반 추가시간 </a:t>
            </a:r>
            <a:r>
              <a:rPr lang="ko-KR" altLang="en-US" sz="1100" dirty="0" err="1"/>
              <a:t>스조보살라이가</a:t>
            </a:r>
            <a:r>
              <a:rPr lang="ko-KR" altLang="en-US" sz="1100" dirty="0"/>
              <a:t> 한 골 더 추가했고</a:t>
            </a:r>
            <a:r>
              <a:rPr lang="en-US" altLang="ko-KR" sz="1100" dirty="0"/>
              <a:t>, </a:t>
            </a:r>
            <a:r>
              <a:rPr lang="ko-KR" altLang="en-US" sz="1100" dirty="0"/>
              <a:t>잘츠부르크는 </a:t>
            </a:r>
            <a:r>
              <a:rPr lang="ko-KR" altLang="en-US" sz="1100" dirty="0" err="1"/>
              <a:t>황희찬의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골 </a:t>
            </a:r>
            <a:r>
              <a:rPr lang="en-US" altLang="ko-KR" sz="1100" dirty="0"/>
              <a:t>2</a:t>
            </a:r>
            <a:r>
              <a:rPr lang="ko-KR" altLang="en-US" sz="1100" dirty="0"/>
              <a:t>도움 맹활약에 힘입어 승기를 잡은 채 후반전에 나섰다</a:t>
            </a:r>
            <a:r>
              <a:rPr lang="en-US" altLang="ko-KR" sz="1100" dirty="0"/>
              <a:t>.&lt;p&gt;</a:t>
            </a:r>
          </a:p>
          <a:p>
            <a:pPr marL="0" indent="0">
              <a:buNone/>
            </a:pPr>
            <a:r>
              <a:rPr lang="en-US" altLang="ko-KR" sz="1100" dirty="0"/>
              <a:t>[</a:t>
            </a:r>
            <a:r>
              <a:rPr lang="ko-KR" altLang="en-US" sz="1100" dirty="0"/>
              <a:t>후반전</a:t>
            </a:r>
            <a:r>
              <a:rPr lang="en-US" altLang="ko-KR" sz="1100" dirty="0"/>
              <a:t>] </a:t>
            </a:r>
            <a:r>
              <a:rPr lang="ko-KR" altLang="en-US" sz="1100" dirty="0"/>
              <a:t>승기 잡은 잘츠부르크</a:t>
            </a:r>
            <a:r>
              <a:rPr lang="en-US" altLang="ko-KR" sz="1100" dirty="0"/>
              <a:t>, UCL </a:t>
            </a:r>
            <a:r>
              <a:rPr lang="ko-KR" altLang="en-US" sz="1100" dirty="0"/>
              <a:t>첫 경기 대승으로 마무리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ko-KR" altLang="en-US" sz="1100" dirty="0"/>
              <a:t>후반 시작하자마자 </a:t>
            </a:r>
            <a:r>
              <a:rPr lang="ko-KR" altLang="en-US" sz="1100" dirty="0" err="1"/>
              <a:t>황희찬이</a:t>
            </a:r>
            <a:r>
              <a:rPr lang="ko-KR" altLang="en-US" sz="1100" dirty="0"/>
              <a:t> 단독 기회를 잡았다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황희찬의</a:t>
            </a:r>
            <a:r>
              <a:rPr lang="ko-KR" altLang="en-US" sz="1100" dirty="0"/>
              <a:t> 슈팅을 골키퍼가 선방해내며 </a:t>
            </a:r>
            <a:r>
              <a:rPr lang="ko-KR" altLang="en-US" sz="1100" dirty="0" err="1"/>
              <a:t>황희찬은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멀티골의</a:t>
            </a:r>
            <a:r>
              <a:rPr lang="ko-KR" altLang="en-US" sz="1100" dirty="0"/>
              <a:t> 기회를 아쉽게 놓쳤다</a:t>
            </a:r>
            <a:r>
              <a:rPr lang="en-US" altLang="ko-KR" sz="1100" dirty="0"/>
              <a:t>. </a:t>
            </a:r>
            <a:r>
              <a:rPr lang="ko-KR" altLang="en-US" sz="1100" dirty="0"/>
              <a:t>후반 </a:t>
            </a:r>
            <a:r>
              <a:rPr lang="en-US" altLang="ko-KR" sz="1100" dirty="0"/>
              <a:t>10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헹크의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사마타가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만회골을</a:t>
            </a:r>
            <a:r>
              <a:rPr lang="ko-KR" altLang="en-US" sz="1100" dirty="0"/>
              <a:t> 터트리며 </a:t>
            </a:r>
            <a:r>
              <a:rPr lang="ko-KR" altLang="en-US" sz="1100" dirty="0" err="1"/>
              <a:t>헹크는</a:t>
            </a:r>
            <a:r>
              <a:rPr lang="ko-KR" altLang="en-US" sz="1100" dirty="0"/>
              <a:t> 점수 차를 조금이나마 줄이는데 성공했다</a:t>
            </a:r>
            <a:r>
              <a:rPr lang="en-US" altLang="ko-KR" sz="1100" dirty="0"/>
              <a:t>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ko-KR" altLang="en-US" sz="1100" dirty="0"/>
              <a:t>하지만 후반 </a:t>
            </a:r>
            <a:r>
              <a:rPr lang="en-US" altLang="ko-KR" sz="1100" dirty="0"/>
              <a:t>21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/>
              <a:t>유누조비치의 패스를 </a:t>
            </a:r>
            <a:r>
              <a:rPr lang="ko-KR" altLang="en-US" sz="1100" dirty="0" err="1"/>
              <a:t>울메르가</a:t>
            </a:r>
            <a:r>
              <a:rPr lang="ko-KR" altLang="en-US" sz="1100" dirty="0"/>
              <a:t> 마무리하며 다시 잘츠부르크가 달아났다</a:t>
            </a:r>
            <a:r>
              <a:rPr lang="en-US" altLang="ko-KR" sz="1100" dirty="0"/>
              <a:t>. </a:t>
            </a:r>
            <a:r>
              <a:rPr lang="ko-KR" altLang="en-US" sz="1100" dirty="0"/>
              <a:t>승기를 완전히 잡은 잘츠부르크는 해트트릭을 기록한 홀란드 대신 다카를 투입했다</a:t>
            </a:r>
            <a:r>
              <a:rPr lang="en-US" altLang="ko-KR" sz="1100" dirty="0"/>
              <a:t>. </a:t>
            </a:r>
            <a:r>
              <a:rPr lang="ko-KR" altLang="en-US" sz="1100" dirty="0"/>
              <a:t>후반 </a:t>
            </a:r>
            <a:r>
              <a:rPr lang="en-US" altLang="ko-KR" sz="1100" dirty="0"/>
              <a:t>35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황희찬의</a:t>
            </a:r>
            <a:r>
              <a:rPr lang="ko-KR" altLang="en-US" sz="1100" dirty="0"/>
              <a:t> 슈팅은 골키퍼 정면을 향하며 아쉬움을 삼켰다</a:t>
            </a:r>
            <a:r>
              <a:rPr lang="en-US" altLang="ko-KR" sz="1100" dirty="0"/>
              <a:t>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ko-KR" altLang="en-US" sz="1100" dirty="0"/>
              <a:t>후반 </a:t>
            </a:r>
            <a:r>
              <a:rPr lang="en-US" altLang="ko-KR" sz="1100" dirty="0"/>
              <a:t>35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사마타에게</a:t>
            </a:r>
            <a:r>
              <a:rPr lang="ko-KR" altLang="en-US" sz="1100" dirty="0"/>
              <a:t> 퇴장이 주어졌지만 </a:t>
            </a:r>
            <a:r>
              <a:rPr lang="en-US" altLang="ko-KR" sz="1100" dirty="0"/>
              <a:t>VAR </a:t>
            </a:r>
            <a:r>
              <a:rPr lang="ko-KR" altLang="en-US" sz="1100" dirty="0"/>
              <a:t>판독 끝에 경고로 정정됐다</a:t>
            </a:r>
            <a:r>
              <a:rPr lang="en-US" altLang="ko-KR" sz="1100" dirty="0"/>
              <a:t>. </a:t>
            </a:r>
            <a:r>
              <a:rPr lang="ko-KR" altLang="en-US" sz="1100" dirty="0"/>
              <a:t>이후 잘츠부르크는 </a:t>
            </a:r>
            <a:r>
              <a:rPr lang="ko-KR" altLang="en-US" sz="1100" dirty="0" err="1"/>
              <a:t>크리스텐센</a:t>
            </a:r>
            <a:r>
              <a:rPr lang="ko-KR" altLang="en-US" sz="1100" dirty="0"/>
              <a:t> 대신 </a:t>
            </a:r>
            <a:r>
              <a:rPr lang="ko-KR" altLang="en-US" sz="1100" dirty="0" err="1"/>
              <a:t>파르카스가</a:t>
            </a:r>
            <a:r>
              <a:rPr lang="ko-KR" altLang="en-US" sz="1100" dirty="0"/>
              <a:t> 그라운드를 밟았고</a:t>
            </a:r>
            <a:r>
              <a:rPr lang="en-US" altLang="ko-KR" sz="1100" dirty="0"/>
              <a:t>, 3</a:t>
            </a:r>
            <a:r>
              <a:rPr lang="ko-KR" altLang="en-US" sz="1100" dirty="0"/>
              <a:t>장의 교체카드를 사용했다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황희찬은</a:t>
            </a:r>
            <a:r>
              <a:rPr lang="ko-KR" altLang="en-US" sz="1100" dirty="0"/>
              <a:t> </a:t>
            </a:r>
            <a:r>
              <a:rPr lang="en-US" altLang="ko-KR" sz="1100" dirty="0"/>
              <a:t>90</a:t>
            </a:r>
            <a:r>
              <a:rPr lang="ko-KR" altLang="en-US" sz="1100" dirty="0"/>
              <a:t>분 풀타임 동안 그라운드를 누볐고</a:t>
            </a:r>
            <a:r>
              <a:rPr lang="en-US" altLang="ko-KR" sz="1100" dirty="0"/>
              <a:t>, </a:t>
            </a:r>
            <a:r>
              <a:rPr lang="ko-KR" altLang="en-US" sz="1100" dirty="0"/>
              <a:t>결국 잘츠부르크는 대승으로 경기를 마무리했다</a:t>
            </a:r>
            <a:r>
              <a:rPr lang="en-US" altLang="ko-KR" sz="1100" dirty="0"/>
              <a:t>.&lt;p&gt;</a:t>
            </a:r>
          </a:p>
          <a:p>
            <a:pPr marL="0" indent="0">
              <a:buNone/>
            </a:pPr>
            <a:r>
              <a:rPr lang="en-US" altLang="ko-KR" sz="1100" dirty="0"/>
              <a:t>[</a:t>
            </a:r>
            <a:r>
              <a:rPr lang="ko-KR" altLang="en-US" sz="1100" dirty="0"/>
              <a:t>경기 결과</a:t>
            </a:r>
            <a:r>
              <a:rPr lang="en-US" altLang="ko-KR" sz="1100" dirty="0"/>
              <a:t>]&lt;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ko-KR" altLang="en-US" sz="1100" dirty="0" err="1"/>
              <a:t>레드불</a:t>
            </a:r>
            <a:r>
              <a:rPr lang="ko-KR" altLang="en-US" sz="1100" dirty="0"/>
              <a:t> 잘츠부르크</a:t>
            </a:r>
            <a:r>
              <a:rPr lang="en-US" altLang="ko-KR" sz="1100" dirty="0"/>
              <a:t>(6) : </a:t>
            </a:r>
            <a:r>
              <a:rPr lang="ko-KR" altLang="en-US" sz="1100" dirty="0"/>
              <a:t>홀란드</a:t>
            </a:r>
            <a:r>
              <a:rPr lang="en-US" altLang="ko-KR" sz="1100" dirty="0"/>
              <a:t>(</a:t>
            </a:r>
            <a:r>
              <a:rPr lang="ko-KR" altLang="en-US" sz="1100" dirty="0"/>
              <a:t>전반 </a:t>
            </a:r>
            <a:r>
              <a:rPr lang="en-US" altLang="ko-KR" sz="1100" dirty="0"/>
              <a:t>2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/>
              <a:t>전반 </a:t>
            </a:r>
            <a:r>
              <a:rPr lang="en-US" altLang="ko-KR" sz="1100" dirty="0"/>
              <a:t>34</a:t>
            </a:r>
            <a:r>
              <a:rPr lang="ko-KR" altLang="en-US" sz="1100" dirty="0"/>
              <a:t>분</a:t>
            </a:r>
            <a:r>
              <a:rPr lang="en-US" altLang="ko-KR" sz="1100" dirty="0"/>
              <a:t>, </a:t>
            </a:r>
            <a:r>
              <a:rPr lang="ko-KR" altLang="en-US" sz="1100" dirty="0"/>
              <a:t>전반 </a:t>
            </a:r>
            <a:r>
              <a:rPr lang="en-US" altLang="ko-KR" sz="1100" dirty="0"/>
              <a:t>45</a:t>
            </a:r>
            <a:r>
              <a:rPr lang="ko-KR" altLang="en-US" sz="1100" dirty="0"/>
              <a:t>분</a:t>
            </a:r>
            <a:r>
              <a:rPr lang="en-US" altLang="ko-KR" sz="1100" dirty="0"/>
              <a:t>), </a:t>
            </a:r>
            <a:r>
              <a:rPr lang="ko-KR" altLang="en-US" sz="1100" dirty="0" err="1"/>
              <a:t>황희찬</a:t>
            </a:r>
            <a:r>
              <a:rPr lang="en-US" altLang="ko-KR" sz="1100" dirty="0"/>
              <a:t>(</a:t>
            </a:r>
            <a:r>
              <a:rPr lang="ko-KR" altLang="en-US" sz="1100" dirty="0"/>
              <a:t>전반 </a:t>
            </a:r>
            <a:r>
              <a:rPr lang="en-US" altLang="ko-KR" sz="1100" dirty="0"/>
              <a:t>36</a:t>
            </a:r>
            <a:r>
              <a:rPr lang="ko-KR" altLang="en-US" sz="1100" dirty="0"/>
              <a:t>분</a:t>
            </a:r>
            <a:r>
              <a:rPr lang="en-US" altLang="ko-KR" sz="1100" dirty="0"/>
              <a:t>), </a:t>
            </a:r>
            <a:r>
              <a:rPr lang="ko-KR" altLang="en-US" sz="1100" dirty="0" err="1"/>
              <a:t>스조보살라이</a:t>
            </a:r>
            <a:r>
              <a:rPr lang="en-US" altLang="ko-KR" sz="1100" dirty="0"/>
              <a:t>(</a:t>
            </a:r>
            <a:r>
              <a:rPr lang="ko-KR" altLang="en-US" sz="1100" dirty="0"/>
              <a:t>전반 </a:t>
            </a:r>
            <a:r>
              <a:rPr lang="en-US" altLang="ko-KR" sz="1100" dirty="0"/>
              <a:t>45+2</a:t>
            </a:r>
            <a:r>
              <a:rPr lang="ko-KR" altLang="en-US" sz="1100" dirty="0"/>
              <a:t>분</a:t>
            </a:r>
            <a:r>
              <a:rPr lang="en-US" altLang="ko-KR" sz="1100" dirty="0"/>
              <a:t>), </a:t>
            </a:r>
            <a:r>
              <a:rPr lang="ko-KR" altLang="en-US" sz="1100" dirty="0" err="1"/>
              <a:t>울메르</a:t>
            </a:r>
            <a:r>
              <a:rPr lang="en-US" altLang="ko-KR" sz="1100" dirty="0"/>
              <a:t>(</a:t>
            </a:r>
            <a:r>
              <a:rPr lang="ko-KR" altLang="en-US" sz="1100" dirty="0"/>
              <a:t>후반 </a:t>
            </a:r>
            <a:r>
              <a:rPr lang="en-US" altLang="ko-KR" sz="1100" dirty="0"/>
              <a:t>21</a:t>
            </a:r>
            <a:r>
              <a:rPr lang="ko-KR" altLang="en-US" sz="1100" dirty="0"/>
              <a:t>분</a:t>
            </a:r>
            <a:r>
              <a:rPr lang="en-US" altLang="ko-KR" sz="1100" dirty="0"/>
              <a:t>)&lt;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ko-KR" altLang="en-US" sz="1100" dirty="0" err="1"/>
              <a:t>헹크</a:t>
            </a:r>
            <a:r>
              <a:rPr lang="en-US" altLang="ko-KR" sz="1100" dirty="0"/>
              <a:t>(2) : </a:t>
            </a:r>
            <a:r>
              <a:rPr lang="ko-KR" altLang="en-US" sz="1100" dirty="0" err="1"/>
              <a:t>루쿠미</a:t>
            </a:r>
            <a:r>
              <a:rPr lang="en-US" altLang="ko-KR" sz="1100" dirty="0"/>
              <a:t>(</a:t>
            </a:r>
            <a:r>
              <a:rPr lang="ko-KR" altLang="en-US" sz="1100" dirty="0"/>
              <a:t>전반 </a:t>
            </a:r>
            <a:r>
              <a:rPr lang="en-US" altLang="ko-KR" sz="1100" dirty="0"/>
              <a:t>39</a:t>
            </a:r>
            <a:r>
              <a:rPr lang="ko-KR" altLang="en-US" sz="1100" dirty="0"/>
              <a:t>분</a:t>
            </a:r>
            <a:r>
              <a:rPr lang="en-US" altLang="ko-KR" sz="1100" dirty="0"/>
              <a:t>), </a:t>
            </a:r>
            <a:r>
              <a:rPr lang="ko-KR" altLang="en-US" sz="1100" dirty="0" err="1"/>
              <a:t>사마타</a:t>
            </a:r>
            <a:r>
              <a:rPr lang="en-US" altLang="ko-KR" sz="1100" dirty="0"/>
              <a:t>(</a:t>
            </a:r>
            <a:r>
              <a:rPr lang="ko-KR" altLang="en-US" sz="1100" dirty="0"/>
              <a:t>후반 </a:t>
            </a:r>
            <a:r>
              <a:rPr lang="en-US" altLang="ko-KR" sz="1100" dirty="0"/>
              <a:t>10</a:t>
            </a:r>
            <a:r>
              <a:rPr lang="ko-KR" altLang="en-US" sz="1100" dirty="0"/>
              <a:t>분</a:t>
            </a:r>
            <a:r>
              <a:rPr lang="en-US" altLang="ko-KR" sz="1100" dirty="0"/>
              <a:t>)&lt;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  </a:t>
            </a:r>
          </a:p>
          <a:p>
            <a:pPr marL="0" indent="0">
              <a:buNone/>
            </a:pPr>
            <a:r>
              <a:rPr lang="en-US" altLang="ko-KR" sz="1100" dirty="0"/>
              <a:t>    &lt;/td&gt;</a:t>
            </a:r>
          </a:p>
          <a:p>
            <a:pPr marL="0" indent="0">
              <a:buNone/>
            </a:pPr>
            <a:r>
              <a:rPr lang="en-US" altLang="ko-KR" sz="1100" dirty="0"/>
              <a:t>    &lt;td&gt;</a:t>
            </a:r>
          </a:p>
          <a:p>
            <a:pPr marL="0" indent="0">
              <a:buNone/>
            </a:pPr>
            <a:r>
              <a:rPr lang="en-US" altLang="ko-KR" sz="1100" dirty="0"/>
              <a:t>      &lt;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id="</a:t>
            </a:r>
            <a:r>
              <a:rPr lang="en-US" altLang="ko-KR" sz="1100" dirty="0" err="1"/>
              <a:t>photoSize</a:t>
            </a:r>
            <a:r>
              <a:rPr lang="en-US" altLang="ko-KR" sz="1100" dirty="0"/>
              <a:t>"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="photo02.png"&gt;</a:t>
            </a:r>
          </a:p>
          <a:p>
            <a:pPr marL="0" indent="0">
              <a:buNone/>
            </a:pPr>
            <a:r>
              <a:rPr lang="en-US" altLang="ko-KR" sz="1100" dirty="0"/>
              <a:t>      &lt;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id="</a:t>
            </a:r>
            <a:r>
              <a:rPr lang="en-US" altLang="ko-KR" sz="1100" dirty="0" err="1"/>
              <a:t>photoSize</a:t>
            </a:r>
            <a:r>
              <a:rPr lang="en-US" altLang="ko-KR" sz="1100" dirty="0"/>
              <a:t>"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="photo03.png"&gt;&lt;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&lt;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id="</a:t>
            </a:r>
            <a:r>
              <a:rPr lang="en-US" altLang="ko-KR" sz="1100" dirty="0" err="1"/>
              <a:t>photoSize</a:t>
            </a:r>
            <a:r>
              <a:rPr lang="en-US" altLang="ko-KR" sz="1100" dirty="0"/>
              <a:t>"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="photo04.png"&gt;</a:t>
            </a:r>
          </a:p>
          <a:p>
            <a:pPr marL="0" indent="0">
              <a:buNone/>
            </a:pPr>
            <a:r>
              <a:rPr lang="en-US" altLang="ko-KR" sz="1100" dirty="0"/>
              <a:t>      &lt;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id="</a:t>
            </a:r>
            <a:r>
              <a:rPr lang="en-US" altLang="ko-KR" sz="1100" dirty="0" err="1"/>
              <a:t>photoSize</a:t>
            </a:r>
            <a:r>
              <a:rPr lang="en-US" altLang="ko-KR" sz="1100" dirty="0"/>
              <a:t>"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="photo05.png"&gt;&lt;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   &lt;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id="</a:t>
            </a:r>
            <a:r>
              <a:rPr lang="en-US" altLang="ko-KR" sz="1100" dirty="0" err="1"/>
              <a:t>photoSize</a:t>
            </a:r>
            <a:r>
              <a:rPr lang="en-US" altLang="ko-KR" sz="1100" dirty="0"/>
              <a:t>"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="photo06.png"&gt;</a:t>
            </a:r>
          </a:p>
          <a:p>
            <a:pPr marL="0" indent="0">
              <a:buNone/>
            </a:pPr>
            <a:r>
              <a:rPr lang="en-US" altLang="ko-KR" sz="1100" dirty="0"/>
              <a:t>    &lt;/td&gt;</a:t>
            </a:r>
          </a:p>
          <a:p>
            <a:pPr marL="0" indent="0">
              <a:buNone/>
            </a:pPr>
            <a:r>
              <a:rPr lang="en-US" altLang="ko-KR" sz="1100" dirty="0"/>
              <a:t>    &lt;/</a:t>
            </a:r>
            <a:r>
              <a:rPr lang="en-US" altLang="ko-KR" sz="1100" dirty="0" err="1"/>
              <a:t>tr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   &lt;/</a:t>
            </a:r>
            <a:r>
              <a:rPr lang="en-US" altLang="ko-KR" sz="1100" dirty="0" err="1"/>
              <a:t>tbody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&lt;/table&gt;</a:t>
            </a:r>
          </a:p>
          <a:p>
            <a:pPr marL="0" indent="0">
              <a:buNone/>
            </a:pPr>
            <a:r>
              <a:rPr lang="en-US" altLang="ko-KR" sz="1100" dirty="0"/>
              <a:t>&lt;/body&gt;</a:t>
            </a:r>
          </a:p>
          <a:p>
            <a:pPr marL="0" indent="0">
              <a:buNone/>
            </a:pPr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208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59908"/>
            <a:ext cx="10515600" cy="53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911</Words>
  <Application>Microsoft Office PowerPoint</Application>
  <PresentationFormat>와이드스크린</PresentationFormat>
  <Paragraphs>98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kabsung</dc:creator>
  <cp:lastModifiedBy>Lee kabsung</cp:lastModifiedBy>
  <cp:revision>4</cp:revision>
  <dcterms:created xsi:type="dcterms:W3CDTF">2019-09-18T11:51:18Z</dcterms:created>
  <dcterms:modified xsi:type="dcterms:W3CDTF">2019-09-19T06:22:38Z</dcterms:modified>
</cp:coreProperties>
</file>