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31A-3525-43C4-9A29-9B3E0A672398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9198-92FE-47A6-8487-4762EAC57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78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31A-3525-43C4-9A29-9B3E0A672398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9198-92FE-47A6-8487-4762EAC57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1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31A-3525-43C4-9A29-9B3E0A672398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9198-92FE-47A6-8487-4762EAC57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8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31A-3525-43C4-9A29-9B3E0A672398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9198-92FE-47A6-8487-4762EAC57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19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31A-3525-43C4-9A29-9B3E0A672398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9198-92FE-47A6-8487-4762EAC57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31A-3525-43C4-9A29-9B3E0A672398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9198-92FE-47A6-8487-4762EAC57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0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31A-3525-43C4-9A29-9B3E0A672398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9198-92FE-47A6-8487-4762EAC57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5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31A-3525-43C4-9A29-9B3E0A672398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9198-92FE-47A6-8487-4762EAC57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8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31A-3525-43C4-9A29-9B3E0A672398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9198-92FE-47A6-8487-4762EAC57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31A-3525-43C4-9A29-9B3E0A672398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9198-92FE-47A6-8487-4762EAC57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5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31A-3525-43C4-9A29-9B3E0A672398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9198-92FE-47A6-8487-4762EAC57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8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1431A-3525-43C4-9A29-9B3E0A672398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79198-92FE-47A6-8487-4762EAC57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9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65992"/>
            <a:ext cx="10515600" cy="571097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&lt;!</a:t>
            </a:r>
            <a:r>
              <a:rPr lang="en-US" altLang="ko-KR" b="1" dirty="0"/>
              <a:t>DOCTYPE html&gt;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html&gt;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head&gt;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meta charset=</a:t>
            </a:r>
            <a:r>
              <a:rPr lang="en-US" altLang="ko-KR" b="1" i="1" dirty="0"/>
              <a:t>"EUC-KR"&gt;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title&gt;Insert title here&lt;/title&gt;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head&gt;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h3&gt;</a:t>
            </a:r>
            <a:r>
              <a:rPr lang="ko-KR" altLang="en-US" b="1" dirty="0"/>
              <a:t>기술정보 이력서</a:t>
            </a:r>
            <a:r>
              <a:rPr lang="en-US" altLang="ko-KR" b="1" dirty="0"/>
              <a:t>&lt;/h3&gt;&lt;p&gt;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form method=</a:t>
            </a:r>
            <a:r>
              <a:rPr lang="en-US" altLang="ko-KR" b="1" i="1" dirty="0"/>
              <a:t>"post" action="</a:t>
            </a:r>
            <a:r>
              <a:rPr lang="en-US" altLang="ko-KR" b="1" i="1" dirty="0" err="1"/>
              <a:t>info.jsp</a:t>
            </a:r>
            <a:r>
              <a:rPr lang="en-US" altLang="ko-KR" b="1" i="1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table border=</a:t>
            </a:r>
            <a:r>
              <a:rPr lang="en-US" altLang="ko-KR" b="1" i="1" dirty="0"/>
              <a:t>"1"&gt;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&gt;&lt;td&gt;</a:t>
            </a:r>
            <a:r>
              <a:rPr lang="ko-KR" altLang="en-US" b="1" dirty="0"/>
              <a:t>이름</a:t>
            </a:r>
            <a:r>
              <a:rPr lang="en-US" altLang="ko-KR" b="1" dirty="0"/>
              <a:t>&lt;/td&gt;&lt;td&gt;&lt;input type=</a:t>
            </a:r>
            <a:r>
              <a:rPr lang="en-US" altLang="ko-KR" b="1" i="1" dirty="0"/>
              <a:t>"text" name = "name"&gt;&lt;/td&gt;&lt;/</a:t>
            </a:r>
            <a:r>
              <a:rPr lang="en-US" altLang="ko-KR" b="1" i="1" dirty="0" err="1"/>
              <a:t>tr</a:t>
            </a:r>
            <a:r>
              <a:rPr lang="en-US" altLang="ko-KR" b="1" i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&gt;&lt;td&gt;</a:t>
            </a:r>
            <a:r>
              <a:rPr lang="ko-KR" altLang="en-US" b="1" dirty="0"/>
              <a:t>주민등록번호</a:t>
            </a:r>
            <a:r>
              <a:rPr lang="en-US" altLang="ko-KR" b="1" dirty="0"/>
              <a:t>&lt;/td&gt;&lt;td&gt;&lt;input type=</a:t>
            </a:r>
            <a:r>
              <a:rPr lang="en-US" altLang="ko-KR" b="1" i="1" dirty="0"/>
              <a:t>"text" name = "jumin1"&gt; - &lt;input type="text" name = "jumin2"&gt;&lt;/td&gt;&lt;/</a:t>
            </a:r>
            <a:r>
              <a:rPr lang="en-US" altLang="ko-KR" b="1" i="1" dirty="0" err="1"/>
              <a:t>tr</a:t>
            </a:r>
            <a:r>
              <a:rPr lang="en-US" altLang="ko-KR" b="1" i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&gt;&lt;td&gt;</a:t>
            </a:r>
            <a:r>
              <a:rPr lang="ko-KR" altLang="en-US" b="1" dirty="0"/>
              <a:t>학력</a:t>
            </a:r>
            <a:r>
              <a:rPr lang="en-US" altLang="ko-KR" b="1" dirty="0"/>
              <a:t>&lt;/td&gt;&lt;td&gt;&lt;input type=</a:t>
            </a:r>
            <a:r>
              <a:rPr lang="en-US" altLang="ko-KR" b="1" i="1" dirty="0"/>
              <a:t>"radio" name="education" value="</a:t>
            </a:r>
            <a:r>
              <a:rPr lang="ko-KR" altLang="en-US" b="1" i="1" dirty="0"/>
              <a:t>고졸</a:t>
            </a:r>
            <a:r>
              <a:rPr lang="en-US" altLang="ko-KR" b="1" i="1" dirty="0"/>
              <a:t>"&gt;</a:t>
            </a:r>
            <a:r>
              <a:rPr lang="ko-KR" altLang="en-US" b="1" i="1" dirty="0"/>
              <a:t>고졸 </a:t>
            </a:r>
            <a:r>
              <a:rPr lang="en-US" altLang="ko-KR" b="1" i="1" dirty="0"/>
              <a:t>&lt;input type="radio" name="education" value="</a:t>
            </a:r>
            <a:r>
              <a:rPr lang="ko-KR" altLang="en-US" b="1" i="1" dirty="0"/>
              <a:t>대졸</a:t>
            </a:r>
            <a:r>
              <a:rPr lang="en-US" altLang="ko-KR" b="1" i="1" dirty="0"/>
              <a:t>"&gt;</a:t>
            </a:r>
            <a:r>
              <a:rPr lang="ko-KR" altLang="en-US" b="1" i="1" dirty="0"/>
              <a:t>대졸</a:t>
            </a:r>
            <a:r>
              <a:rPr lang="en-US" altLang="ko-KR" b="1" i="1" dirty="0"/>
              <a:t>&lt;input type="radio" name="education" value="</a:t>
            </a:r>
            <a:r>
              <a:rPr lang="ko-KR" altLang="en-US" b="1" i="1" dirty="0"/>
              <a:t>대학원졸</a:t>
            </a:r>
            <a:r>
              <a:rPr lang="en-US" altLang="ko-KR" b="1" i="1" dirty="0"/>
              <a:t>"&gt;</a:t>
            </a:r>
            <a:r>
              <a:rPr lang="ko-KR" altLang="en-US" b="1" i="1" dirty="0"/>
              <a:t>대학원졸</a:t>
            </a:r>
            <a:r>
              <a:rPr lang="en-US" altLang="ko-KR" b="1" i="1" dirty="0"/>
              <a:t>&lt;/td&gt;&lt;/</a:t>
            </a:r>
            <a:r>
              <a:rPr lang="en-US" altLang="ko-KR" b="1" i="1" dirty="0" err="1"/>
              <a:t>tr</a:t>
            </a:r>
            <a:r>
              <a:rPr lang="en-US" altLang="ko-KR" b="1" i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&gt;&lt;td&gt;</a:t>
            </a:r>
            <a:r>
              <a:rPr lang="ko-KR" altLang="en-US" b="1" dirty="0"/>
              <a:t>전공</a:t>
            </a:r>
            <a:r>
              <a:rPr lang="en-US" altLang="ko-KR" b="1" dirty="0"/>
              <a:t>&lt;/td&gt;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select name = </a:t>
            </a:r>
            <a:r>
              <a:rPr lang="en-US" altLang="ko-KR" b="1" i="1" dirty="0"/>
              <a:t>"major"&gt;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option value=</a:t>
            </a:r>
            <a:r>
              <a:rPr lang="en-US" altLang="ko-KR" b="1" i="1" dirty="0"/>
              <a:t>"</a:t>
            </a:r>
            <a:r>
              <a:rPr lang="ko-KR" altLang="en-US" b="1" i="1" dirty="0"/>
              <a:t>컴퓨터공학과</a:t>
            </a:r>
            <a:r>
              <a:rPr lang="en-US" altLang="ko-KR" b="1" i="1" dirty="0"/>
              <a:t>"&gt;</a:t>
            </a:r>
            <a:r>
              <a:rPr lang="ko-KR" altLang="en-US" b="1" i="1" dirty="0"/>
              <a:t>컴퓨터공학과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option value=</a:t>
            </a:r>
            <a:r>
              <a:rPr lang="en-US" altLang="ko-KR" b="1" i="1" dirty="0"/>
              <a:t>"</a:t>
            </a:r>
            <a:r>
              <a:rPr lang="ko-KR" altLang="en-US" b="1" i="1" dirty="0"/>
              <a:t>산업공학과</a:t>
            </a:r>
            <a:r>
              <a:rPr lang="en-US" altLang="ko-KR" b="1" i="1" dirty="0"/>
              <a:t>"&gt;</a:t>
            </a:r>
            <a:r>
              <a:rPr lang="ko-KR" altLang="en-US" b="1" i="1" dirty="0"/>
              <a:t>산업공학과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option value=</a:t>
            </a:r>
            <a:r>
              <a:rPr lang="en-US" altLang="ko-KR" b="1" i="1" dirty="0"/>
              <a:t>"</a:t>
            </a:r>
            <a:r>
              <a:rPr lang="ko-KR" altLang="en-US" b="1" i="1" dirty="0"/>
              <a:t>전자공학과</a:t>
            </a:r>
            <a:r>
              <a:rPr lang="en-US" altLang="ko-KR" b="1" i="1" dirty="0"/>
              <a:t>"&gt;</a:t>
            </a:r>
            <a:r>
              <a:rPr lang="ko-KR" altLang="en-US" b="1" i="1" dirty="0"/>
              <a:t>전자공학과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option value=</a:t>
            </a:r>
            <a:r>
              <a:rPr lang="en-US" altLang="ko-KR" b="1" i="1" dirty="0"/>
              <a:t>"</a:t>
            </a:r>
            <a:r>
              <a:rPr lang="ko-KR" altLang="en-US" b="1" i="1" dirty="0"/>
              <a:t>기타 공학 계열</a:t>
            </a:r>
            <a:r>
              <a:rPr lang="en-US" altLang="ko-KR" b="1" i="1" dirty="0"/>
              <a:t>"&gt;</a:t>
            </a:r>
            <a:r>
              <a:rPr lang="ko-KR" altLang="en-US" b="1" i="1" dirty="0"/>
              <a:t>기타 공학 계열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option value=</a:t>
            </a:r>
            <a:r>
              <a:rPr lang="en-US" altLang="ko-KR" b="1" i="1" dirty="0"/>
              <a:t>"</a:t>
            </a:r>
            <a:r>
              <a:rPr lang="ko-KR" altLang="en-US" b="1" i="1" dirty="0"/>
              <a:t>기타</a:t>
            </a:r>
            <a:r>
              <a:rPr lang="en-US" altLang="ko-KR" b="1" i="1" dirty="0"/>
              <a:t>"&gt;</a:t>
            </a:r>
            <a:r>
              <a:rPr lang="ko-KR" altLang="en-US" b="1" i="1" dirty="0"/>
              <a:t>기타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select&gt;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td&gt;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&gt;&lt;td&gt;</a:t>
            </a:r>
            <a:r>
              <a:rPr lang="ko-KR" altLang="en-US" b="1" dirty="0"/>
              <a:t>사용가능 </a:t>
            </a:r>
            <a:r>
              <a:rPr lang="ko-KR" altLang="en-US" b="1" dirty="0" err="1"/>
              <a:t>플렛폼</a:t>
            </a:r>
            <a:r>
              <a:rPr lang="en-US" altLang="ko-KR" b="1" dirty="0"/>
              <a:t>&lt;/td&gt;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select multiple name = </a:t>
            </a:r>
            <a:r>
              <a:rPr lang="en-US" altLang="ko-KR" b="1" i="1" dirty="0"/>
              <a:t>"platform" size="4"&gt;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option value=</a:t>
            </a:r>
            <a:r>
              <a:rPr lang="en-US" altLang="ko-KR" b="1" i="1" dirty="0"/>
              <a:t>"Windows </a:t>
            </a:r>
            <a:r>
              <a:rPr lang="ko-KR" altLang="en-US" b="1" i="1" dirty="0"/>
              <a:t>계열  </a:t>
            </a:r>
            <a:r>
              <a:rPr lang="en-US" altLang="ko-KR" b="1" i="1" dirty="0"/>
              <a:t>PC"&gt;Windows </a:t>
            </a:r>
            <a:r>
              <a:rPr lang="ko-KR" altLang="en-US" b="1" i="1" dirty="0"/>
              <a:t>계열  </a:t>
            </a:r>
            <a:r>
              <a:rPr lang="en-US" altLang="ko-KR" b="1" i="1" dirty="0"/>
              <a:t>PC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option value=</a:t>
            </a:r>
            <a:r>
              <a:rPr lang="en-US" altLang="ko-KR" b="1" i="1" dirty="0"/>
              <a:t>"Windows </a:t>
            </a:r>
            <a:r>
              <a:rPr lang="ko-KR" altLang="en-US" b="1" i="1" dirty="0"/>
              <a:t>계열  서버</a:t>
            </a:r>
            <a:r>
              <a:rPr lang="en-US" altLang="ko-KR" b="1" i="1" dirty="0"/>
              <a:t>"&gt;Windows </a:t>
            </a:r>
            <a:r>
              <a:rPr lang="ko-KR" altLang="en-US" b="1" i="1" dirty="0"/>
              <a:t>계열  서버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option value=</a:t>
            </a:r>
            <a:r>
              <a:rPr lang="en-US" altLang="ko-KR" b="1" i="1" dirty="0"/>
              <a:t>"UNIX"&gt;UNIX</a:t>
            </a:r>
          </a:p>
          <a:p>
            <a:pPr marL="0" indent="0">
              <a:buNone/>
            </a:pPr>
            <a:r>
              <a:rPr lang="pt-BR" altLang="ko-KR" dirty="0"/>
              <a:t>&lt;</a:t>
            </a:r>
            <a:r>
              <a:rPr lang="pt-BR" altLang="ko-KR" b="1" dirty="0"/>
              <a:t>option value=</a:t>
            </a:r>
            <a:r>
              <a:rPr lang="pt-BR" altLang="ko-KR" b="1" i="1" dirty="0"/>
              <a:t>"IBM OS/390"&gt;IBM OS/390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option value=</a:t>
            </a:r>
            <a:r>
              <a:rPr lang="en-US" altLang="ko-KR" b="1" i="1" dirty="0"/>
              <a:t>"RS/6000"&gt;RS/6000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select&gt;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td&gt;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&gt;&lt;td&gt;&lt;input type=</a:t>
            </a:r>
            <a:r>
              <a:rPr lang="en-US" altLang="ko-KR" b="1" i="1" dirty="0"/>
              <a:t>"submit" value="</a:t>
            </a:r>
            <a:r>
              <a:rPr lang="ko-KR" altLang="en-US" b="1" i="1" dirty="0"/>
              <a:t>확인</a:t>
            </a:r>
            <a:r>
              <a:rPr lang="en-US" altLang="ko-KR" b="1" i="1" dirty="0"/>
              <a:t>"&gt;&lt;/td&gt;&lt;td&gt;&lt;input type="reset" value="</a:t>
            </a:r>
            <a:r>
              <a:rPr lang="ko-KR" altLang="en-US" b="1" i="1" dirty="0"/>
              <a:t>취소</a:t>
            </a:r>
            <a:r>
              <a:rPr lang="en-US" altLang="ko-KR" b="1" i="1" dirty="0"/>
              <a:t>"&gt;&lt;/td&gt;&lt;/</a:t>
            </a:r>
            <a:r>
              <a:rPr lang="en-US" altLang="ko-KR" b="1" i="1" dirty="0" err="1"/>
              <a:t>tr</a:t>
            </a:r>
            <a:r>
              <a:rPr lang="en-US" altLang="ko-KR" b="1" i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table&gt;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form&gt;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33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65992"/>
            <a:ext cx="10515600" cy="571097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b="1" dirty="0"/>
              <a:t>page language=</a:t>
            </a:r>
            <a:r>
              <a:rPr lang="en-US" altLang="ko-KR" b="1" i="1" dirty="0"/>
              <a:t>"java" </a:t>
            </a:r>
            <a:r>
              <a:rPr lang="en-US" altLang="ko-KR" b="1" i="1" dirty="0" err="1"/>
              <a:t>contentType</a:t>
            </a:r>
            <a:r>
              <a:rPr lang="en-US" altLang="ko-KR" b="1" i="1" dirty="0"/>
              <a:t>="text/html; charset=EUC-KR"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pageEncoding</a:t>
            </a:r>
            <a:r>
              <a:rPr lang="en-US" altLang="ko-KR" dirty="0"/>
              <a:t>=</a:t>
            </a:r>
            <a:r>
              <a:rPr lang="en-US" altLang="ko-KR" i="1" dirty="0"/>
              <a:t>"EUC-KR"%&gt;</a:t>
            </a:r>
          </a:p>
          <a:p>
            <a:pPr marL="0" indent="0">
              <a:buNone/>
            </a:pPr>
            <a:r>
              <a:rPr lang="en-US" altLang="ko-KR" dirty="0"/>
              <a:t>&lt;!</a:t>
            </a:r>
            <a:r>
              <a:rPr lang="en-US" altLang="ko-KR" b="1" dirty="0"/>
              <a:t>DOCTYPE html&gt;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html&gt;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head&gt;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meta charset=</a:t>
            </a:r>
            <a:r>
              <a:rPr lang="en-US" altLang="ko-KR" b="1" i="1" dirty="0"/>
              <a:t>"EUC-KR"&gt;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title&gt;Insert title here&lt;/title&gt;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head&gt;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 err="1"/>
              <a:t>request.setCharacterEncoding</a:t>
            </a:r>
            <a:r>
              <a:rPr lang="en-US" altLang="ko-KR" dirty="0"/>
              <a:t>("</a:t>
            </a:r>
            <a:r>
              <a:rPr lang="en-US" altLang="ko-KR" dirty="0" err="1"/>
              <a:t>euc-kr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b="1" dirty="0"/>
              <a:t>h3&gt;</a:t>
            </a:r>
            <a:r>
              <a:rPr lang="ko-KR" altLang="en-US" b="1" dirty="0"/>
              <a:t>기술정보 이력서</a:t>
            </a:r>
            <a:r>
              <a:rPr lang="en-US" altLang="ko-KR" b="1" dirty="0"/>
              <a:t>&lt;/h3&gt;</a:t>
            </a:r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String name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("name");</a:t>
            </a:r>
          </a:p>
          <a:p>
            <a:pPr marL="0" indent="0">
              <a:buNone/>
            </a:pPr>
            <a:r>
              <a:rPr lang="en-US" altLang="ko-KR" dirty="0"/>
              <a:t>String jumin1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("jumin1");</a:t>
            </a:r>
          </a:p>
          <a:p>
            <a:pPr marL="0" indent="0">
              <a:buNone/>
            </a:pPr>
            <a:r>
              <a:rPr lang="en-US" altLang="ko-KR" dirty="0"/>
              <a:t>String jumin2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("jumin2");</a:t>
            </a:r>
          </a:p>
          <a:p>
            <a:pPr marL="0" indent="0">
              <a:buNone/>
            </a:pPr>
            <a:r>
              <a:rPr lang="en-US" altLang="ko-KR" dirty="0"/>
              <a:t>String education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("education");</a:t>
            </a:r>
          </a:p>
          <a:p>
            <a:pPr marL="0" indent="0">
              <a:buNone/>
            </a:pPr>
            <a:r>
              <a:rPr lang="en-US" altLang="ko-KR" dirty="0"/>
              <a:t>String major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("major");</a:t>
            </a:r>
          </a:p>
          <a:p>
            <a:pPr marL="0" indent="0">
              <a:buNone/>
            </a:pPr>
            <a:r>
              <a:rPr lang="en-US" altLang="ko-KR" dirty="0"/>
              <a:t>String[] plat = </a:t>
            </a:r>
            <a:r>
              <a:rPr lang="en-US" altLang="ko-KR" dirty="0" err="1"/>
              <a:t>request.getParameterValues</a:t>
            </a:r>
            <a:r>
              <a:rPr lang="en-US" altLang="ko-KR" dirty="0"/>
              <a:t>("platform");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err="1"/>
              <a:t>out.print</a:t>
            </a:r>
            <a:r>
              <a:rPr lang="en-US" altLang="ko-KR" dirty="0"/>
              <a:t>("</a:t>
            </a:r>
            <a:r>
              <a:rPr lang="ko-KR" altLang="en-US" dirty="0"/>
              <a:t>이름</a:t>
            </a:r>
            <a:r>
              <a:rPr lang="en-US" altLang="ko-KR" dirty="0"/>
              <a:t>: "</a:t>
            </a:r>
            <a:r>
              <a:rPr lang="ko-KR" altLang="en-US" dirty="0"/>
              <a:t> </a:t>
            </a:r>
            <a:r>
              <a:rPr lang="en-US" altLang="ko-KR" dirty="0"/>
              <a:t>+ name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 marL="0" indent="0">
              <a:buNone/>
            </a:pPr>
            <a:r>
              <a:rPr lang="en-US" altLang="ko-KR" dirty="0" err="1"/>
              <a:t>out.print</a:t>
            </a:r>
            <a:r>
              <a:rPr lang="en-US" altLang="ko-KR" dirty="0"/>
              <a:t>("</a:t>
            </a:r>
            <a:r>
              <a:rPr lang="ko-KR" altLang="en-US" dirty="0"/>
              <a:t>주민번호</a:t>
            </a:r>
            <a:r>
              <a:rPr lang="en-US" altLang="ko-KR" dirty="0"/>
              <a:t>: "</a:t>
            </a:r>
            <a:r>
              <a:rPr lang="ko-KR" altLang="en-US" dirty="0"/>
              <a:t> </a:t>
            </a:r>
            <a:r>
              <a:rPr lang="en-US" altLang="ko-KR" dirty="0"/>
              <a:t>+ jumin1 + " - " + jumin2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 marL="0" indent="0">
              <a:buNone/>
            </a:pPr>
            <a:r>
              <a:rPr lang="en-US" altLang="ko-KR" dirty="0" err="1"/>
              <a:t>out.print</a:t>
            </a:r>
            <a:r>
              <a:rPr lang="en-US" altLang="ko-KR" dirty="0"/>
              <a:t>("</a:t>
            </a:r>
            <a:r>
              <a:rPr lang="ko-KR" altLang="en-US" dirty="0"/>
              <a:t>학력</a:t>
            </a:r>
            <a:r>
              <a:rPr lang="en-US" altLang="ko-KR" dirty="0"/>
              <a:t>: "</a:t>
            </a:r>
            <a:r>
              <a:rPr lang="ko-KR" altLang="en-US" dirty="0"/>
              <a:t> </a:t>
            </a:r>
            <a:r>
              <a:rPr lang="en-US" altLang="ko-KR" dirty="0"/>
              <a:t>+ education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 marL="0" indent="0">
              <a:buNone/>
            </a:pPr>
            <a:r>
              <a:rPr lang="en-US" altLang="ko-KR" dirty="0" err="1"/>
              <a:t>out.print</a:t>
            </a:r>
            <a:r>
              <a:rPr lang="en-US" altLang="ko-KR" dirty="0"/>
              <a:t>("</a:t>
            </a:r>
            <a:r>
              <a:rPr lang="ko-KR" altLang="en-US" dirty="0"/>
              <a:t>전공</a:t>
            </a:r>
            <a:r>
              <a:rPr lang="en-US" altLang="ko-KR" dirty="0"/>
              <a:t>: "</a:t>
            </a:r>
            <a:r>
              <a:rPr lang="ko-KR" altLang="en-US" dirty="0"/>
              <a:t> </a:t>
            </a:r>
            <a:r>
              <a:rPr lang="en-US" altLang="ko-KR" dirty="0"/>
              <a:t>+ major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 marL="0" indent="0">
              <a:buNone/>
            </a:pPr>
            <a:r>
              <a:rPr lang="en-US" altLang="ko-KR" dirty="0" err="1"/>
              <a:t>out.print</a:t>
            </a:r>
            <a:r>
              <a:rPr lang="en-US" altLang="ko-KR" dirty="0"/>
              <a:t>("</a:t>
            </a:r>
            <a:r>
              <a:rPr lang="ko-KR" altLang="en-US" dirty="0"/>
              <a:t>경험 플랫폼</a:t>
            </a:r>
            <a:r>
              <a:rPr lang="en-US" altLang="ko-KR" dirty="0"/>
              <a:t>: ");</a:t>
            </a:r>
          </a:p>
          <a:p>
            <a:pPr marL="0" indent="0">
              <a:buNone/>
            </a:pPr>
            <a:r>
              <a:rPr lang="en-US" altLang="ko-KR" dirty="0"/>
              <a:t>for(String </a:t>
            </a:r>
            <a:r>
              <a:rPr lang="en-US" altLang="ko-KR" dirty="0" err="1"/>
              <a:t>str</a:t>
            </a:r>
            <a:r>
              <a:rPr lang="en-US" altLang="ko-KR" dirty="0"/>
              <a:t> : plat){</a:t>
            </a:r>
          </a:p>
          <a:p>
            <a:pPr marL="0" indent="0">
              <a:buNone/>
            </a:pPr>
            <a:r>
              <a:rPr lang="en-US" altLang="ko-KR" dirty="0" err="1"/>
              <a:t>out.print</a:t>
            </a:r>
            <a:r>
              <a:rPr lang="en-US" altLang="ko-KR" dirty="0"/>
              <a:t>("[" + </a:t>
            </a:r>
            <a:r>
              <a:rPr lang="en-US" altLang="ko-KR" dirty="0" err="1"/>
              <a:t>str</a:t>
            </a:r>
            <a:r>
              <a:rPr lang="en-US" altLang="ko-KR" dirty="0"/>
              <a:t> + "] ");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b="1" dirty="0"/>
              <a:t>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94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21" y="3656723"/>
            <a:ext cx="7399020" cy="2667000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56" y="397644"/>
            <a:ext cx="6362700" cy="35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0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546</Words>
  <Application>Microsoft Office PowerPoint</Application>
  <PresentationFormat>와이드스크린</PresentationFormat>
  <Paragraphs>74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kabsung</dc:creator>
  <cp:lastModifiedBy>Lee kabsung</cp:lastModifiedBy>
  <cp:revision>1</cp:revision>
  <dcterms:created xsi:type="dcterms:W3CDTF">2019-10-23T01:12:46Z</dcterms:created>
  <dcterms:modified xsi:type="dcterms:W3CDTF">2019-10-23T01:17:03Z</dcterms:modified>
</cp:coreProperties>
</file>